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53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6538" y="196977"/>
            <a:ext cx="205892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20311" y="2302764"/>
            <a:ext cx="3988308" cy="26441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808" y="-29717"/>
            <a:ext cx="11200383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6770" y="1291209"/>
            <a:ext cx="11538458" cy="1868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10314" y="6630855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3.png"/><Relationship Id="rId3" Type="http://schemas.openxmlformats.org/officeDocument/2006/relationships/image" Target="../media/image161.png"/><Relationship Id="rId21" Type="http://schemas.openxmlformats.org/officeDocument/2006/relationships/image" Target="../media/image178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2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20" Type="http://schemas.openxmlformats.org/officeDocument/2006/relationships/image" Target="../media/image177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1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0.png"/><Relationship Id="rId28" Type="http://schemas.openxmlformats.org/officeDocument/2006/relationships/image" Target="../media/image185.png"/><Relationship Id="rId10" Type="http://schemas.openxmlformats.org/officeDocument/2006/relationships/image" Target="../media/image168.png"/><Relationship Id="rId19" Type="http://schemas.openxmlformats.org/officeDocument/2006/relationships/image" Target="../media/image13.png"/><Relationship Id="rId31" Type="http://schemas.openxmlformats.org/officeDocument/2006/relationships/image" Target="../media/image18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79.png"/><Relationship Id="rId27" Type="http://schemas.openxmlformats.org/officeDocument/2006/relationships/image" Target="../media/image184.png"/><Relationship Id="rId30" Type="http://schemas.openxmlformats.org/officeDocument/2006/relationships/image" Target="../media/image18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26" Type="http://schemas.openxmlformats.org/officeDocument/2006/relationships/image" Target="../media/image213.png"/><Relationship Id="rId3" Type="http://schemas.openxmlformats.org/officeDocument/2006/relationships/image" Target="../media/image190.png"/><Relationship Id="rId21" Type="http://schemas.openxmlformats.org/officeDocument/2006/relationships/image" Target="../media/image208.png"/><Relationship Id="rId34" Type="http://schemas.openxmlformats.org/officeDocument/2006/relationships/image" Target="../media/image221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2" Type="http://schemas.openxmlformats.org/officeDocument/2006/relationships/image" Target="../media/image189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24" Type="http://schemas.openxmlformats.org/officeDocument/2006/relationships/image" Target="../media/image211.png"/><Relationship Id="rId32" Type="http://schemas.openxmlformats.org/officeDocument/2006/relationships/image" Target="../media/image219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36" Type="http://schemas.openxmlformats.org/officeDocument/2006/relationships/image" Target="../media/image223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Relationship Id="rId8" Type="http://schemas.openxmlformats.org/officeDocument/2006/relationships/image" Target="../media/image1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13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jpg"/><Relationship Id="rId3" Type="http://schemas.openxmlformats.org/officeDocument/2006/relationships/image" Target="../media/image234.png"/><Relationship Id="rId7" Type="http://schemas.openxmlformats.org/officeDocument/2006/relationships/image" Target="../media/image238.jp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jp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26" Type="http://schemas.openxmlformats.org/officeDocument/2006/relationships/image" Target="../media/image273.png"/><Relationship Id="rId3" Type="http://schemas.openxmlformats.org/officeDocument/2006/relationships/image" Target="../media/image250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5" Type="http://schemas.openxmlformats.org/officeDocument/2006/relationships/image" Target="../media/image272.png"/><Relationship Id="rId2" Type="http://schemas.openxmlformats.org/officeDocument/2006/relationships/image" Target="../media/image24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5" Type="http://schemas.openxmlformats.org/officeDocument/2006/relationships/image" Target="../media/image252.jp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278.png"/><Relationship Id="rId21" Type="http://schemas.openxmlformats.org/officeDocument/2006/relationships/image" Target="../media/image296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" Type="http://schemas.openxmlformats.org/officeDocument/2006/relationships/image" Target="../media/image277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3.png"/><Relationship Id="rId21" Type="http://schemas.openxmlformats.org/officeDocument/2006/relationships/image" Target="../media/image318.jpg"/><Relationship Id="rId42" Type="http://schemas.openxmlformats.org/officeDocument/2006/relationships/image" Target="../media/image339.png"/><Relationship Id="rId47" Type="http://schemas.openxmlformats.org/officeDocument/2006/relationships/image" Target="../media/image344.png"/><Relationship Id="rId63" Type="http://schemas.openxmlformats.org/officeDocument/2006/relationships/image" Target="../media/image360.png"/><Relationship Id="rId68" Type="http://schemas.openxmlformats.org/officeDocument/2006/relationships/image" Target="../media/image365.png"/><Relationship Id="rId16" Type="http://schemas.openxmlformats.org/officeDocument/2006/relationships/image" Target="../media/image313.png"/><Relationship Id="rId11" Type="http://schemas.openxmlformats.org/officeDocument/2006/relationships/image" Target="../media/image308.png"/><Relationship Id="rId24" Type="http://schemas.openxmlformats.org/officeDocument/2006/relationships/image" Target="../media/image321.png"/><Relationship Id="rId32" Type="http://schemas.openxmlformats.org/officeDocument/2006/relationships/image" Target="../media/image329.png"/><Relationship Id="rId37" Type="http://schemas.openxmlformats.org/officeDocument/2006/relationships/image" Target="../media/image334.png"/><Relationship Id="rId40" Type="http://schemas.openxmlformats.org/officeDocument/2006/relationships/image" Target="../media/image337.png"/><Relationship Id="rId45" Type="http://schemas.openxmlformats.org/officeDocument/2006/relationships/image" Target="../media/image342.png"/><Relationship Id="rId53" Type="http://schemas.openxmlformats.org/officeDocument/2006/relationships/image" Target="../media/image350.png"/><Relationship Id="rId58" Type="http://schemas.openxmlformats.org/officeDocument/2006/relationships/image" Target="../media/image355.png"/><Relationship Id="rId66" Type="http://schemas.openxmlformats.org/officeDocument/2006/relationships/image" Target="../media/image363.png"/><Relationship Id="rId74" Type="http://schemas.openxmlformats.org/officeDocument/2006/relationships/image" Target="../media/image371.png"/><Relationship Id="rId5" Type="http://schemas.openxmlformats.org/officeDocument/2006/relationships/image" Target="../media/image302.png"/><Relationship Id="rId61" Type="http://schemas.openxmlformats.org/officeDocument/2006/relationships/image" Target="../media/image358.png"/><Relationship Id="rId19" Type="http://schemas.openxmlformats.org/officeDocument/2006/relationships/image" Target="../media/image316.png"/><Relationship Id="rId14" Type="http://schemas.openxmlformats.org/officeDocument/2006/relationships/image" Target="../media/image311.png"/><Relationship Id="rId22" Type="http://schemas.openxmlformats.org/officeDocument/2006/relationships/image" Target="../media/image319.jpg"/><Relationship Id="rId27" Type="http://schemas.openxmlformats.org/officeDocument/2006/relationships/image" Target="../media/image324.png"/><Relationship Id="rId30" Type="http://schemas.openxmlformats.org/officeDocument/2006/relationships/image" Target="../media/image327.png"/><Relationship Id="rId35" Type="http://schemas.openxmlformats.org/officeDocument/2006/relationships/image" Target="../media/image332.png"/><Relationship Id="rId43" Type="http://schemas.openxmlformats.org/officeDocument/2006/relationships/image" Target="../media/image340.png"/><Relationship Id="rId48" Type="http://schemas.openxmlformats.org/officeDocument/2006/relationships/image" Target="../media/image345.png"/><Relationship Id="rId56" Type="http://schemas.openxmlformats.org/officeDocument/2006/relationships/image" Target="../media/image353.png"/><Relationship Id="rId64" Type="http://schemas.openxmlformats.org/officeDocument/2006/relationships/image" Target="../media/image361.png"/><Relationship Id="rId69" Type="http://schemas.openxmlformats.org/officeDocument/2006/relationships/image" Target="../media/image366.png"/><Relationship Id="rId77" Type="http://schemas.openxmlformats.org/officeDocument/2006/relationships/image" Target="../media/image374.jpg"/><Relationship Id="rId8" Type="http://schemas.openxmlformats.org/officeDocument/2006/relationships/image" Target="../media/image305.jpg"/><Relationship Id="rId51" Type="http://schemas.openxmlformats.org/officeDocument/2006/relationships/image" Target="../media/image348.png"/><Relationship Id="rId72" Type="http://schemas.openxmlformats.org/officeDocument/2006/relationships/image" Target="../media/image369.png"/><Relationship Id="rId3" Type="http://schemas.openxmlformats.org/officeDocument/2006/relationships/image" Target="../media/image300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33" Type="http://schemas.openxmlformats.org/officeDocument/2006/relationships/image" Target="../media/image330.png"/><Relationship Id="rId38" Type="http://schemas.openxmlformats.org/officeDocument/2006/relationships/image" Target="../media/image335.png"/><Relationship Id="rId46" Type="http://schemas.openxmlformats.org/officeDocument/2006/relationships/image" Target="../media/image343.png"/><Relationship Id="rId59" Type="http://schemas.openxmlformats.org/officeDocument/2006/relationships/image" Target="../media/image356.png"/><Relationship Id="rId67" Type="http://schemas.openxmlformats.org/officeDocument/2006/relationships/image" Target="../media/image364.png"/><Relationship Id="rId20" Type="http://schemas.openxmlformats.org/officeDocument/2006/relationships/image" Target="../media/image317.png"/><Relationship Id="rId41" Type="http://schemas.openxmlformats.org/officeDocument/2006/relationships/image" Target="../media/image338.png"/><Relationship Id="rId54" Type="http://schemas.openxmlformats.org/officeDocument/2006/relationships/image" Target="../media/image351.png"/><Relationship Id="rId62" Type="http://schemas.openxmlformats.org/officeDocument/2006/relationships/image" Target="../media/image359.png"/><Relationship Id="rId70" Type="http://schemas.openxmlformats.org/officeDocument/2006/relationships/image" Target="../media/image367.png"/><Relationship Id="rId75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png"/><Relationship Id="rId36" Type="http://schemas.openxmlformats.org/officeDocument/2006/relationships/image" Target="../media/image333.png"/><Relationship Id="rId49" Type="http://schemas.openxmlformats.org/officeDocument/2006/relationships/image" Target="../media/image346.png"/><Relationship Id="rId57" Type="http://schemas.openxmlformats.org/officeDocument/2006/relationships/image" Target="../media/image354.png"/><Relationship Id="rId10" Type="http://schemas.openxmlformats.org/officeDocument/2006/relationships/image" Target="../media/image307.png"/><Relationship Id="rId31" Type="http://schemas.openxmlformats.org/officeDocument/2006/relationships/image" Target="../media/image328.png"/><Relationship Id="rId44" Type="http://schemas.openxmlformats.org/officeDocument/2006/relationships/image" Target="../media/image341.png"/><Relationship Id="rId52" Type="http://schemas.openxmlformats.org/officeDocument/2006/relationships/image" Target="../media/image349.png"/><Relationship Id="rId60" Type="http://schemas.openxmlformats.org/officeDocument/2006/relationships/image" Target="../media/image357.png"/><Relationship Id="rId65" Type="http://schemas.openxmlformats.org/officeDocument/2006/relationships/image" Target="../media/image362.png"/><Relationship Id="rId73" Type="http://schemas.openxmlformats.org/officeDocument/2006/relationships/image" Target="../media/image370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9" Type="http://schemas.openxmlformats.org/officeDocument/2006/relationships/image" Target="../media/image336.png"/><Relationship Id="rId34" Type="http://schemas.openxmlformats.org/officeDocument/2006/relationships/image" Target="../media/image331.png"/><Relationship Id="rId50" Type="http://schemas.openxmlformats.org/officeDocument/2006/relationships/image" Target="../media/image347.png"/><Relationship Id="rId55" Type="http://schemas.openxmlformats.org/officeDocument/2006/relationships/image" Target="../media/image352.png"/><Relationship Id="rId76" Type="http://schemas.openxmlformats.org/officeDocument/2006/relationships/image" Target="../media/image373.png"/><Relationship Id="rId7" Type="http://schemas.openxmlformats.org/officeDocument/2006/relationships/image" Target="../media/image304.jpg"/><Relationship Id="rId71" Type="http://schemas.openxmlformats.org/officeDocument/2006/relationships/image" Target="../media/image368.png"/><Relationship Id="rId2" Type="http://schemas.openxmlformats.org/officeDocument/2006/relationships/image" Target="../media/image299.png"/><Relationship Id="rId29" Type="http://schemas.openxmlformats.org/officeDocument/2006/relationships/image" Target="../media/image3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6.png"/><Relationship Id="rId18" Type="http://schemas.openxmlformats.org/officeDocument/2006/relationships/image" Target="../media/image391.png"/><Relationship Id="rId26" Type="http://schemas.openxmlformats.org/officeDocument/2006/relationships/image" Target="../media/image399.png"/><Relationship Id="rId3" Type="http://schemas.openxmlformats.org/officeDocument/2006/relationships/image" Target="../media/image376.png"/><Relationship Id="rId21" Type="http://schemas.openxmlformats.org/officeDocument/2006/relationships/image" Target="../media/image394.png"/><Relationship Id="rId7" Type="http://schemas.openxmlformats.org/officeDocument/2006/relationships/image" Target="../media/image380.jpg"/><Relationship Id="rId12" Type="http://schemas.openxmlformats.org/officeDocument/2006/relationships/image" Target="../media/image385.png"/><Relationship Id="rId17" Type="http://schemas.openxmlformats.org/officeDocument/2006/relationships/image" Target="../media/image390.png"/><Relationship Id="rId25" Type="http://schemas.openxmlformats.org/officeDocument/2006/relationships/image" Target="../media/image398.png"/><Relationship Id="rId33" Type="http://schemas.openxmlformats.org/officeDocument/2006/relationships/image" Target="../media/image403.jpg"/><Relationship Id="rId2" Type="http://schemas.openxmlformats.org/officeDocument/2006/relationships/image" Target="../media/image375.png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29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24" Type="http://schemas.openxmlformats.org/officeDocument/2006/relationships/image" Target="../media/image397.png"/><Relationship Id="rId32" Type="http://schemas.openxmlformats.org/officeDocument/2006/relationships/image" Target="../media/image304.jpg"/><Relationship Id="rId5" Type="http://schemas.openxmlformats.org/officeDocument/2006/relationships/image" Target="../media/image378.png"/><Relationship Id="rId15" Type="http://schemas.openxmlformats.org/officeDocument/2006/relationships/image" Target="../media/image388.png"/><Relationship Id="rId23" Type="http://schemas.openxmlformats.org/officeDocument/2006/relationships/image" Target="../media/image396.png"/><Relationship Id="rId28" Type="http://schemas.openxmlformats.org/officeDocument/2006/relationships/image" Target="../media/image401.png"/><Relationship Id="rId10" Type="http://schemas.openxmlformats.org/officeDocument/2006/relationships/image" Target="../media/image383.jpg"/><Relationship Id="rId19" Type="http://schemas.openxmlformats.org/officeDocument/2006/relationships/image" Target="../media/image392.png"/><Relationship Id="rId31" Type="http://schemas.openxmlformats.org/officeDocument/2006/relationships/image" Target="../media/image319.jpg"/><Relationship Id="rId4" Type="http://schemas.openxmlformats.org/officeDocument/2006/relationships/image" Target="../media/image377.png"/><Relationship Id="rId9" Type="http://schemas.openxmlformats.org/officeDocument/2006/relationships/image" Target="../media/image382.jpg"/><Relationship Id="rId14" Type="http://schemas.openxmlformats.org/officeDocument/2006/relationships/image" Target="../media/image387.png"/><Relationship Id="rId22" Type="http://schemas.openxmlformats.org/officeDocument/2006/relationships/image" Target="../media/image395.png"/><Relationship Id="rId27" Type="http://schemas.openxmlformats.org/officeDocument/2006/relationships/image" Target="../media/image400.png"/><Relationship Id="rId30" Type="http://schemas.openxmlformats.org/officeDocument/2006/relationships/image" Target="../media/image246.jpg"/><Relationship Id="rId8" Type="http://schemas.openxmlformats.org/officeDocument/2006/relationships/image" Target="../media/image381.jp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5.png"/><Relationship Id="rId18" Type="http://schemas.openxmlformats.org/officeDocument/2006/relationships/image" Target="../media/image420.png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423.png"/><Relationship Id="rId34" Type="http://schemas.openxmlformats.org/officeDocument/2006/relationships/image" Target="../media/image436.png"/><Relationship Id="rId7" Type="http://schemas.openxmlformats.org/officeDocument/2006/relationships/image" Target="../media/image409.png"/><Relationship Id="rId2" Type="http://schemas.openxmlformats.org/officeDocument/2006/relationships/image" Target="../media/image404.png"/><Relationship Id="rId16" Type="http://schemas.openxmlformats.org/officeDocument/2006/relationships/image" Target="../media/image418.png"/><Relationship Id="rId20" Type="http://schemas.openxmlformats.org/officeDocument/2006/relationships/image" Target="../media/image422.png"/><Relationship Id="rId29" Type="http://schemas.openxmlformats.org/officeDocument/2006/relationships/image" Target="../media/image431.png"/><Relationship Id="rId41" Type="http://schemas.openxmlformats.org/officeDocument/2006/relationships/image" Target="../media/image4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11" Type="http://schemas.openxmlformats.org/officeDocument/2006/relationships/image" Target="../media/image413.png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image" Target="../media/image407.png"/><Relationship Id="rId15" Type="http://schemas.openxmlformats.org/officeDocument/2006/relationships/image" Target="../media/image417.png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image" Target="../media/image412.png"/><Relationship Id="rId19" Type="http://schemas.openxmlformats.org/officeDocument/2006/relationships/image" Target="../media/image421.png"/><Relationship Id="rId31" Type="http://schemas.openxmlformats.org/officeDocument/2006/relationships/image" Target="../media/image433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Relationship Id="rId14" Type="http://schemas.openxmlformats.org/officeDocument/2006/relationships/image" Target="../media/image416.png"/><Relationship Id="rId22" Type="http://schemas.openxmlformats.org/officeDocument/2006/relationships/image" Target="../media/image424.png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12" Type="http://schemas.openxmlformats.org/officeDocument/2006/relationships/image" Target="../media/image414.png"/><Relationship Id="rId17" Type="http://schemas.openxmlformats.org/officeDocument/2006/relationships/image" Target="../media/image419.png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5.png"/><Relationship Id="rId18" Type="http://schemas.openxmlformats.org/officeDocument/2006/relationships/image" Target="../media/image460.png"/><Relationship Id="rId26" Type="http://schemas.openxmlformats.org/officeDocument/2006/relationships/image" Target="../media/image468.png"/><Relationship Id="rId39" Type="http://schemas.openxmlformats.org/officeDocument/2006/relationships/image" Target="../media/image481.png"/><Relationship Id="rId21" Type="http://schemas.openxmlformats.org/officeDocument/2006/relationships/image" Target="../media/image463.png"/><Relationship Id="rId34" Type="http://schemas.openxmlformats.org/officeDocument/2006/relationships/image" Target="../media/image476.png"/><Relationship Id="rId42" Type="http://schemas.openxmlformats.org/officeDocument/2006/relationships/image" Target="../media/image484.png"/><Relationship Id="rId7" Type="http://schemas.openxmlformats.org/officeDocument/2006/relationships/image" Target="../media/image449.png"/><Relationship Id="rId2" Type="http://schemas.openxmlformats.org/officeDocument/2006/relationships/image" Target="../media/image444.png"/><Relationship Id="rId16" Type="http://schemas.openxmlformats.org/officeDocument/2006/relationships/image" Target="../media/image458.png"/><Relationship Id="rId29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53.png"/><Relationship Id="rId24" Type="http://schemas.openxmlformats.org/officeDocument/2006/relationships/image" Target="../media/image466.png"/><Relationship Id="rId32" Type="http://schemas.openxmlformats.org/officeDocument/2006/relationships/image" Target="../media/image474.png"/><Relationship Id="rId37" Type="http://schemas.openxmlformats.org/officeDocument/2006/relationships/image" Target="../media/image479.png"/><Relationship Id="rId40" Type="http://schemas.openxmlformats.org/officeDocument/2006/relationships/image" Target="../media/image482.png"/><Relationship Id="rId45" Type="http://schemas.openxmlformats.org/officeDocument/2006/relationships/image" Target="../media/image487.png"/><Relationship Id="rId5" Type="http://schemas.openxmlformats.org/officeDocument/2006/relationships/image" Target="../media/image447.png"/><Relationship Id="rId15" Type="http://schemas.openxmlformats.org/officeDocument/2006/relationships/image" Target="../media/image457.png"/><Relationship Id="rId23" Type="http://schemas.openxmlformats.org/officeDocument/2006/relationships/image" Target="../media/image465.png"/><Relationship Id="rId28" Type="http://schemas.openxmlformats.org/officeDocument/2006/relationships/image" Target="../media/image470.png"/><Relationship Id="rId36" Type="http://schemas.openxmlformats.org/officeDocument/2006/relationships/image" Target="../media/image478.png"/><Relationship Id="rId10" Type="http://schemas.openxmlformats.org/officeDocument/2006/relationships/image" Target="../media/image452.png"/><Relationship Id="rId19" Type="http://schemas.openxmlformats.org/officeDocument/2006/relationships/image" Target="../media/image461.png"/><Relationship Id="rId31" Type="http://schemas.openxmlformats.org/officeDocument/2006/relationships/image" Target="../media/image473.png"/><Relationship Id="rId44" Type="http://schemas.openxmlformats.org/officeDocument/2006/relationships/image" Target="../media/image486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Relationship Id="rId22" Type="http://schemas.openxmlformats.org/officeDocument/2006/relationships/image" Target="../media/image464.png"/><Relationship Id="rId27" Type="http://schemas.openxmlformats.org/officeDocument/2006/relationships/image" Target="../media/image469.png"/><Relationship Id="rId30" Type="http://schemas.openxmlformats.org/officeDocument/2006/relationships/image" Target="../media/image472.png"/><Relationship Id="rId35" Type="http://schemas.openxmlformats.org/officeDocument/2006/relationships/image" Target="../media/image477.png"/><Relationship Id="rId43" Type="http://schemas.openxmlformats.org/officeDocument/2006/relationships/image" Target="../media/image485.png"/><Relationship Id="rId8" Type="http://schemas.openxmlformats.org/officeDocument/2006/relationships/image" Target="../media/image450.png"/><Relationship Id="rId3" Type="http://schemas.openxmlformats.org/officeDocument/2006/relationships/image" Target="../media/image445.png"/><Relationship Id="rId12" Type="http://schemas.openxmlformats.org/officeDocument/2006/relationships/image" Target="../media/image454.png"/><Relationship Id="rId17" Type="http://schemas.openxmlformats.org/officeDocument/2006/relationships/image" Target="../media/image459.png"/><Relationship Id="rId25" Type="http://schemas.openxmlformats.org/officeDocument/2006/relationships/image" Target="../media/image467.png"/><Relationship Id="rId33" Type="http://schemas.openxmlformats.org/officeDocument/2006/relationships/image" Target="../media/image475.png"/><Relationship Id="rId38" Type="http://schemas.openxmlformats.org/officeDocument/2006/relationships/image" Target="../media/image480.png"/><Relationship Id="rId20" Type="http://schemas.openxmlformats.org/officeDocument/2006/relationships/image" Target="../media/image462.png"/><Relationship Id="rId41" Type="http://schemas.openxmlformats.org/officeDocument/2006/relationships/image" Target="../media/image4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99.jpg"/><Relationship Id="rId18" Type="http://schemas.openxmlformats.org/officeDocument/2006/relationships/image" Target="../media/image504.png"/><Relationship Id="rId26" Type="http://schemas.openxmlformats.org/officeDocument/2006/relationships/image" Target="../media/image512.png"/><Relationship Id="rId3" Type="http://schemas.openxmlformats.org/officeDocument/2006/relationships/image" Target="../media/image489.png"/><Relationship Id="rId21" Type="http://schemas.openxmlformats.org/officeDocument/2006/relationships/image" Target="../media/image507.png"/><Relationship Id="rId7" Type="http://schemas.openxmlformats.org/officeDocument/2006/relationships/image" Target="../media/image493.pn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5" Type="http://schemas.openxmlformats.org/officeDocument/2006/relationships/image" Target="../media/image511.png"/><Relationship Id="rId2" Type="http://schemas.openxmlformats.org/officeDocument/2006/relationships/image" Target="../media/image488.png"/><Relationship Id="rId16" Type="http://schemas.openxmlformats.org/officeDocument/2006/relationships/image" Target="../media/image502.png"/><Relationship Id="rId20" Type="http://schemas.openxmlformats.org/officeDocument/2006/relationships/image" Target="../media/image506.png"/><Relationship Id="rId29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11" Type="http://schemas.openxmlformats.org/officeDocument/2006/relationships/image" Target="../media/image497.png"/><Relationship Id="rId24" Type="http://schemas.openxmlformats.org/officeDocument/2006/relationships/image" Target="../media/image510.png"/><Relationship Id="rId32" Type="http://schemas.openxmlformats.org/officeDocument/2006/relationships/image" Target="../media/image518.png"/><Relationship Id="rId5" Type="http://schemas.openxmlformats.org/officeDocument/2006/relationships/image" Target="../media/image491.png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28" Type="http://schemas.openxmlformats.org/officeDocument/2006/relationships/image" Target="../media/image514.png"/><Relationship Id="rId10" Type="http://schemas.openxmlformats.org/officeDocument/2006/relationships/image" Target="../media/image496.png"/><Relationship Id="rId19" Type="http://schemas.openxmlformats.org/officeDocument/2006/relationships/image" Target="../media/image505.png"/><Relationship Id="rId31" Type="http://schemas.openxmlformats.org/officeDocument/2006/relationships/image" Target="../media/image517.png"/><Relationship Id="rId4" Type="http://schemas.openxmlformats.org/officeDocument/2006/relationships/image" Target="../media/image490.png"/><Relationship Id="rId9" Type="http://schemas.openxmlformats.org/officeDocument/2006/relationships/image" Target="../media/image495.png"/><Relationship Id="rId14" Type="http://schemas.openxmlformats.org/officeDocument/2006/relationships/image" Target="../media/image500.png"/><Relationship Id="rId22" Type="http://schemas.openxmlformats.org/officeDocument/2006/relationships/image" Target="../media/image508.png"/><Relationship Id="rId27" Type="http://schemas.openxmlformats.org/officeDocument/2006/relationships/image" Target="../media/image513.png"/><Relationship Id="rId30" Type="http://schemas.openxmlformats.org/officeDocument/2006/relationships/image" Target="../media/image5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24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3.jpg"/><Relationship Id="rId5" Type="http://schemas.openxmlformats.org/officeDocument/2006/relationships/image" Target="../media/image522.jpg"/><Relationship Id="rId4" Type="http://schemas.openxmlformats.org/officeDocument/2006/relationships/image" Target="../media/image52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6.png"/><Relationship Id="rId18" Type="http://schemas.openxmlformats.org/officeDocument/2006/relationships/image" Target="../media/image541.png"/><Relationship Id="rId26" Type="http://schemas.openxmlformats.org/officeDocument/2006/relationships/image" Target="../media/image549.png"/><Relationship Id="rId39" Type="http://schemas.openxmlformats.org/officeDocument/2006/relationships/image" Target="../media/image561.png"/><Relationship Id="rId21" Type="http://schemas.openxmlformats.org/officeDocument/2006/relationships/image" Target="../media/image544.png"/><Relationship Id="rId34" Type="http://schemas.openxmlformats.org/officeDocument/2006/relationships/image" Target="../media/image556.png"/><Relationship Id="rId42" Type="http://schemas.openxmlformats.org/officeDocument/2006/relationships/image" Target="../media/image564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6" Type="http://schemas.openxmlformats.org/officeDocument/2006/relationships/image" Target="../media/image539.png"/><Relationship Id="rId29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24" Type="http://schemas.openxmlformats.org/officeDocument/2006/relationships/image" Target="../media/image547.png"/><Relationship Id="rId32" Type="http://schemas.openxmlformats.org/officeDocument/2006/relationships/image" Target="../media/image554.png"/><Relationship Id="rId37" Type="http://schemas.openxmlformats.org/officeDocument/2006/relationships/image" Target="../media/image559.png"/><Relationship Id="rId40" Type="http://schemas.openxmlformats.org/officeDocument/2006/relationships/image" Target="../media/image562.png"/><Relationship Id="rId45" Type="http://schemas.openxmlformats.org/officeDocument/2006/relationships/image" Target="../media/image567.png"/><Relationship Id="rId5" Type="http://schemas.openxmlformats.org/officeDocument/2006/relationships/image" Target="../media/image528.png"/><Relationship Id="rId15" Type="http://schemas.openxmlformats.org/officeDocument/2006/relationships/image" Target="../media/image538.png"/><Relationship Id="rId23" Type="http://schemas.openxmlformats.org/officeDocument/2006/relationships/image" Target="../media/image546.png"/><Relationship Id="rId28" Type="http://schemas.openxmlformats.org/officeDocument/2006/relationships/image" Target="../media/image551.png"/><Relationship Id="rId36" Type="http://schemas.openxmlformats.org/officeDocument/2006/relationships/image" Target="../media/image558.png"/><Relationship Id="rId10" Type="http://schemas.openxmlformats.org/officeDocument/2006/relationships/image" Target="../media/image533.png"/><Relationship Id="rId19" Type="http://schemas.openxmlformats.org/officeDocument/2006/relationships/image" Target="../media/image542.png"/><Relationship Id="rId31" Type="http://schemas.openxmlformats.org/officeDocument/2006/relationships/image" Target="../media/image553.png"/><Relationship Id="rId44" Type="http://schemas.openxmlformats.org/officeDocument/2006/relationships/image" Target="../media/image566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Relationship Id="rId14" Type="http://schemas.openxmlformats.org/officeDocument/2006/relationships/image" Target="../media/image537.png"/><Relationship Id="rId22" Type="http://schemas.openxmlformats.org/officeDocument/2006/relationships/image" Target="../media/image545.png"/><Relationship Id="rId27" Type="http://schemas.openxmlformats.org/officeDocument/2006/relationships/image" Target="../media/image550.png"/><Relationship Id="rId30" Type="http://schemas.openxmlformats.org/officeDocument/2006/relationships/image" Target="../media/image449.png"/><Relationship Id="rId35" Type="http://schemas.openxmlformats.org/officeDocument/2006/relationships/image" Target="../media/image557.png"/><Relationship Id="rId43" Type="http://schemas.openxmlformats.org/officeDocument/2006/relationships/image" Target="../media/image565.png"/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12" Type="http://schemas.openxmlformats.org/officeDocument/2006/relationships/image" Target="../media/image535.png"/><Relationship Id="rId17" Type="http://schemas.openxmlformats.org/officeDocument/2006/relationships/image" Target="../media/image540.png"/><Relationship Id="rId25" Type="http://schemas.openxmlformats.org/officeDocument/2006/relationships/image" Target="../media/image548.png"/><Relationship Id="rId33" Type="http://schemas.openxmlformats.org/officeDocument/2006/relationships/image" Target="../media/image555.png"/><Relationship Id="rId38" Type="http://schemas.openxmlformats.org/officeDocument/2006/relationships/image" Target="../media/image560.png"/><Relationship Id="rId20" Type="http://schemas.openxmlformats.org/officeDocument/2006/relationships/image" Target="../media/image543.png"/><Relationship Id="rId41" Type="http://schemas.openxmlformats.org/officeDocument/2006/relationships/image" Target="../media/image56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3.png"/><Relationship Id="rId299" Type="http://schemas.openxmlformats.org/officeDocument/2006/relationships/image" Target="../media/image865.png"/><Relationship Id="rId21" Type="http://schemas.openxmlformats.org/officeDocument/2006/relationships/image" Target="../media/image587.png"/><Relationship Id="rId63" Type="http://schemas.openxmlformats.org/officeDocument/2006/relationships/image" Target="../media/image629.png"/><Relationship Id="rId159" Type="http://schemas.openxmlformats.org/officeDocument/2006/relationships/image" Target="../media/image725.png"/><Relationship Id="rId170" Type="http://schemas.openxmlformats.org/officeDocument/2006/relationships/image" Target="../media/image736.png"/><Relationship Id="rId226" Type="http://schemas.openxmlformats.org/officeDocument/2006/relationships/image" Target="../media/image792.png"/><Relationship Id="rId268" Type="http://schemas.openxmlformats.org/officeDocument/2006/relationships/image" Target="../media/image834.png"/><Relationship Id="rId32" Type="http://schemas.openxmlformats.org/officeDocument/2006/relationships/image" Target="../media/image598.png"/><Relationship Id="rId74" Type="http://schemas.openxmlformats.org/officeDocument/2006/relationships/image" Target="../media/image640.png"/><Relationship Id="rId128" Type="http://schemas.openxmlformats.org/officeDocument/2006/relationships/image" Target="../media/image694.png"/><Relationship Id="rId5" Type="http://schemas.openxmlformats.org/officeDocument/2006/relationships/image" Target="../media/image571.png"/><Relationship Id="rId181" Type="http://schemas.openxmlformats.org/officeDocument/2006/relationships/image" Target="../media/image747.png"/><Relationship Id="rId237" Type="http://schemas.openxmlformats.org/officeDocument/2006/relationships/image" Target="../media/image803.png"/><Relationship Id="rId279" Type="http://schemas.openxmlformats.org/officeDocument/2006/relationships/image" Target="../media/image845.png"/><Relationship Id="rId43" Type="http://schemas.openxmlformats.org/officeDocument/2006/relationships/image" Target="../media/image609.png"/><Relationship Id="rId139" Type="http://schemas.openxmlformats.org/officeDocument/2006/relationships/image" Target="../media/image705.png"/><Relationship Id="rId290" Type="http://schemas.openxmlformats.org/officeDocument/2006/relationships/image" Target="../media/image856.png"/><Relationship Id="rId304" Type="http://schemas.openxmlformats.org/officeDocument/2006/relationships/image" Target="../media/image870.png"/><Relationship Id="rId85" Type="http://schemas.openxmlformats.org/officeDocument/2006/relationships/image" Target="../media/image651.png"/><Relationship Id="rId150" Type="http://schemas.openxmlformats.org/officeDocument/2006/relationships/image" Target="../media/image716.png"/><Relationship Id="rId192" Type="http://schemas.openxmlformats.org/officeDocument/2006/relationships/image" Target="../media/image758.png"/><Relationship Id="rId206" Type="http://schemas.openxmlformats.org/officeDocument/2006/relationships/image" Target="../media/image772.png"/><Relationship Id="rId248" Type="http://schemas.openxmlformats.org/officeDocument/2006/relationships/image" Target="../media/image814.png"/><Relationship Id="rId12" Type="http://schemas.openxmlformats.org/officeDocument/2006/relationships/image" Target="../media/image578.png"/><Relationship Id="rId108" Type="http://schemas.openxmlformats.org/officeDocument/2006/relationships/image" Target="../media/image674.png"/><Relationship Id="rId54" Type="http://schemas.openxmlformats.org/officeDocument/2006/relationships/image" Target="../media/image620.png"/><Relationship Id="rId96" Type="http://schemas.openxmlformats.org/officeDocument/2006/relationships/image" Target="../media/image662.png"/><Relationship Id="rId161" Type="http://schemas.openxmlformats.org/officeDocument/2006/relationships/image" Target="../media/image727.png"/><Relationship Id="rId217" Type="http://schemas.openxmlformats.org/officeDocument/2006/relationships/image" Target="../media/image783.png"/><Relationship Id="rId259" Type="http://schemas.openxmlformats.org/officeDocument/2006/relationships/image" Target="../media/image825.png"/><Relationship Id="rId23" Type="http://schemas.openxmlformats.org/officeDocument/2006/relationships/image" Target="../media/image589.png"/><Relationship Id="rId119" Type="http://schemas.openxmlformats.org/officeDocument/2006/relationships/image" Target="../media/image685.png"/><Relationship Id="rId270" Type="http://schemas.openxmlformats.org/officeDocument/2006/relationships/image" Target="../media/image836.png"/><Relationship Id="rId44" Type="http://schemas.openxmlformats.org/officeDocument/2006/relationships/image" Target="../media/image610.png"/><Relationship Id="rId65" Type="http://schemas.openxmlformats.org/officeDocument/2006/relationships/image" Target="../media/image631.png"/><Relationship Id="rId86" Type="http://schemas.openxmlformats.org/officeDocument/2006/relationships/image" Target="../media/image652.png"/><Relationship Id="rId130" Type="http://schemas.openxmlformats.org/officeDocument/2006/relationships/image" Target="../media/image696.png"/><Relationship Id="rId151" Type="http://schemas.openxmlformats.org/officeDocument/2006/relationships/image" Target="../media/image717.png"/><Relationship Id="rId172" Type="http://schemas.openxmlformats.org/officeDocument/2006/relationships/image" Target="../media/image738.png"/><Relationship Id="rId193" Type="http://schemas.openxmlformats.org/officeDocument/2006/relationships/image" Target="../media/image759.png"/><Relationship Id="rId207" Type="http://schemas.openxmlformats.org/officeDocument/2006/relationships/image" Target="../media/image773.png"/><Relationship Id="rId228" Type="http://schemas.openxmlformats.org/officeDocument/2006/relationships/image" Target="../media/image794.png"/><Relationship Id="rId249" Type="http://schemas.openxmlformats.org/officeDocument/2006/relationships/image" Target="../media/image815.png"/><Relationship Id="rId13" Type="http://schemas.openxmlformats.org/officeDocument/2006/relationships/image" Target="../media/image579.png"/><Relationship Id="rId109" Type="http://schemas.openxmlformats.org/officeDocument/2006/relationships/image" Target="../media/image675.png"/><Relationship Id="rId260" Type="http://schemas.openxmlformats.org/officeDocument/2006/relationships/image" Target="../media/image826.png"/><Relationship Id="rId281" Type="http://schemas.openxmlformats.org/officeDocument/2006/relationships/image" Target="../media/image847.png"/><Relationship Id="rId34" Type="http://schemas.openxmlformats.org/officeDocument/2006/relationships/image" Target="../media/image600.png"/><Relationship Id="rId55" Type="http://schemas.openxmlformats.org/officeDocument/2006/relationships/image" Target="../media/image621.png"/><Relationship Id="rId76" Type="http://schemas.openxmlformats.org/officeDocument/2006/relationships/image" Target="../media/image642.png"/><Relationship Id="rId97" Type="http://schemas.openxmlformats.org/officeDocument/2006/relationships/image" Target="../media/image663.png"/><Relationship Id="rId120" Type="http://schemas.openxmlformats.org/officeDocument/2006/relationships/image" Target="../media/image686.png"/><Relationship Id="rId141" Type="http://schemas.openxmlformats.org/officeDocument/2006/relationships/image" Target="../media/image707.png"/><Relationship Id="rId7" Type="http://schemas.openxmlformats.org/officeDocument/2006/relationships/image" Target="../media/image573.png"/><Relationship Id="rId162" Type="http://schemas.openxmlformats.org/officeDocument/2006/relationships/image" Target="../media/image728.png"/><Relationship Id="rId183" Type="http://schemas.openxmlformats.org/officeDocument/2006/relationships/image" Target="../media/image749.png"/><Relationship Id="rId218" Type="http://schemas.openxmlformats.org/officeDocument/2006/relationships/image" Target="../media/image784.png"/><Relationship Id="rId239" Type="http://schemas.openxmlformats.org/officeDocument/2006/relationships/image" Target="../media/image805.png"/><Relationship Id="rId250" Type="http://schemas.openxmlformats.org/officeDocument/2006/relationships/image" Target="../media/image816.png"/><Relationship Id="rId271" Type="http://schemas.openxmlformats.org/officeDocument/2006/relationships/image" Target="../media/image837.png"/><Relationship Id="rId292" Type="http://schemas.openxmlformats.org/officeDocument/2006/relationships/image" Target="../media/image858.png"/><Relationship Id="rId306" Type="http://schemas.openxmlformats.org/officeDocument/2006/relationships/image" Target="../media/image872.png"/><Relationship Id="rId24" Type="http://schemas.openxmlformats.org/officeDocument/2006/relationships/image" Target="../media/image590.png"/><Relationship Id="rId45" Type="http://schemas.openxmlformats.org/officeDocument/2006/relationships/image" Target="../media/image611.png"/><Relationship Id="rId66" Type="http://schemas.openxmlformats.org/officeDocument/2006/relationships/image" Target="../media/image632.png"/><Relationship Id="rId87" Type="http://schemas.openxmlformats.org/officeDocument/2006/relationships/image" Target="../media/image653.png"/><Relationship Id="rId110" Type="http://schemas.openxmlformats.org/officeDocument/2006/relationships/image" Target="../media/image676.png"/><Relationship Id="rId131" Type="http://schemas.openxmlformats.org/officeDocument/2006/relationships/image" Target="../media/image697.png"/><Relationship Id="rId152" Type="http://schemas.openxmlformats.org/officeDocument/2006/relationships/image" Target="../media/image718.png"/><Relationship Id="rId173" Type="http://schemas.openxmlformats.org/officeDocument/2006/relationships/image" Target="../media/image739.png"/><Relationship Id="rId194" Type="http://schemas.openxmlformats.org/officeDocument/2006/relationships/image" Target="../media/image760.png"/><Relationship Id="rId208" Type="http://schemas.openxmlformats.org/officeDocument/2006/relationships/image" Target="../media/image774.png"/><Relationship Id="rId229" Type="http://schemas.openxmlformats.org/officeDocument/2006/relationships/image" Target="../media/image795.png"/><Relationship Id="rId240" Type="http://schemas.openxmlformats.org/officeDocument/2006/relationships/image" Target="../media/image806.png"/><Relationship Id="rId261" Type="http://schemas.openxmlformats.org/officeDocument/2006/relationships/image" Target="../media/image827.png"/><Relationship Id="rId14" Type="http://schemas.openxmlformats.org/officeDocument/2006/relationships/image" Target="../media/image580.png"/><Relationship Id="rId35" Type="http://schemas.openxmlformats.org/officeDocument/2006/relationships/image" Target="../media/image601.png"/><Relationship Id="rId56" Type="http://schemas.openxmlformats.org/officeDocument/2006/relationships/image" Target="../media/image622.png"/><Relationship Id="rId77" Type="http://schemas.openxmlformats.org/officeDocument/2006/relationships/image" Target="../media/image643.png"/><Relationship Id="rId100" Type="http://schemas.openxmlformats.org/officeDocument/2006/relationships/image" Target="../media/image666.png"/><Relationship Id="rId282" Type="http://schemas.openxmlformats.org/officeDocument/2006/relationships/image" Target="../media/image848.png"/><Relationship Id="rId8" Type="http://schemas.openxmlformats.org/officeDocument/2006/relationships/image" Target="../media/image574.png"/><Relationship Id="rId98" Type="http://schemas.openxmlformats.org/officeDocument/2006/relationships/image" Target="../media/image664.png"/><Relationship Id="rId121" Type="http://schemas.openxmlformats.org/officeDocument/2006/relationships/image" Target="../media/image687.png"/><Relationship Id="rId142" Type="http://schemas.openxmlformats.org/officeDocument/2006/relationships/image" Target="../media/image708.png"/><Relationship Id="rId163" Type="http://schemas.openxmlformats.org/officeDocument/2006/relationships/image" Target="../media/image729.png"/><Relationship Id="rId184" Type="http://schemas.openxmlformats.org/officeDocument/2006/relationships/image" Target="../media/image750.png"/><Relationship Id="rId219" Type="http://schemas.openxmlformats.org/officeDocument/2006/relationships/image" Target="../media/image785.png"/><Relationship Id="rId230" Type="http://schemas.openxmlformats.org/officeDocument/2006/relationships/image" Target="../media/image796.png"/><Relationship Id="rId251" Type="http://schemas.openxmlformats.org/officeDocument/2006/relationships/image" Target="../media/image817.png"/><Relationship Id="rId25" Type="http://schemas.openxmlformats.org/officeDocument/2006/relationships/image" Target="../media/image591.png"/><Relationship Id="rId46" Type="http://schemas.openxmlformats.org/officeDocument/2006/relationships/image" Target="../media/image612.png"/><Relationship Id="rId67" Type="http://schemas.openxmlformats.org/officeDocument/2006/relationships/image" Target="../media/image633.png"/><Relationship Id="rId272" Type="http://schemas.openxmlformats.org/officeDocument/2006/relationships/image" Target="../media/image838.png"/><Relationship Id="rId293" Type="http://schemas.openxmlformats.org/officeDocument/2006/relationships/image" Target="../media/image859.png"/><Relationship Id="rId307" Type="http://schemas.openxmlformats.org/officeDocument/2006/relationships/image" Target="../media/image873.png"/><Relationship Id="rId88" Type="http://schemas.openxmlformats.org/officeDocument/2006/relationships/image" Target="../media/image654.png"/><Relationship Id="rId111" Type="http://schemas.openxmlformats.org/officeDocument/2006/relationships/image" Target="../media/image677.png"/><Relationship Id="rId132" Type="http://schemas.openxmlformats.org/officeDocument/2006/relationships/image" Target="../media/image698.png"/><Relationship Id="rId153" Type="http://schemas.openxmlformats.org/officeDocument/2006/relationships/image" Target="../media/image719.png"/><Relationship Id="rId174" Type="http://schemas.openxmlformats.org/officeDocument/2006/relationships/image" Target="../media/image740.png"/><Relationship Id="rId195" Type="http://schemas.openxmlformats.org/officeDocument/2006/relationships/image" Target="../media/image761.png"/><Relationship Id="rId209" Type="http://schemas.openxmlformats.org/officeDocument/2006/relationships/image" Target="../media/image775.png"/><Relationship Id="rId220" Type="http://schemas.openxmlformats.org/officeDocument/2006/relationships/image" Target="../media/image786.png"/><Relationship Id="rId241" Type="http://schemas.openxmlformats.org/officeDocument/2006/relationships/image" Target="../media/image807.png"/><Relationship Id="rId15" Type="http://schemas.openxmlformats.org/officeDocument/2006/relationships/image" Target="../media/image581.png"/><Relationship Id="rId36" Type="http://schemas.openxmlformats.org/officeDocument/2006/relationships/image" Target="../media/image602.png"/><Relationship Id="rId57" Type="http://schemas.openxmlformats.org/officeDocument/2006/relationships/image" Target="../media/image623.png"/><Relationship Id="rId262" Type="http://schemas.openxmlformats.org/officeDocument/2006/relationships/image" Target="../media/image828.png"/><Relationship Id="rId283" Type="http://schemas.openxmlformats.org/officeDocument/2006/relationships/image" Target="../media/image849.png"/><Relationship Id="rId78" Type="http://schemas.openxmlformats.org/officeDocument/2006/relationships/image" Target="../media/image644.png"/><Relationship Id="rId99" Type="http://schemas.openxmlformats.org/officeDocument/2006/relationships/image" Target="../media/image665.png"/><Relationship Id="rId101" Type="http://schemas.openxmlformats.org/officeDocument/2006/relationships/image" Target="../media/image667.png"/><Relationship Id="rId122" Type="http://schemas.openxmlformats.org/officeDocument/2006/relationships/image" Target="../media/image688.png"/><Relationship Id="rId143" Type="http://schemas.openxmlformats.org/officeDocument/2006/relationships/image" Target="../media/image709.png"/><Relationship Id="rId164" Type="http://schemas.openxmlformats.org/officeDocument/2006/relationships/image" Target="../media/image730.png"/><Relationship Id="rId185" Type="http://schemas.openxmlformats.org/officeDocument/2006/relationships/image" Target="../media/image751.png"/><Relationship Id="rId9" Type="http://schemas.openxmlformats.org/officeDocument/2006/relationships/image" Target="../media/image575.png"/><Relationship Id="rId210" Type="http://schemas.openxmlformats.org/officeDocument/2006/relationships/image" Target="../media/image776.png"/><Relationship Id="rId26" Type="http://schemas.openxmlformats.org/officeDocument/2006/relationships/image" Target="../media/image592.png"/><Relationship Id="rId231" Type="http://schemas.openxmlformats.org/officeDocument/2006/relationships/image" Target="../media/image797.png"/><Relationship Id="rId252" Type="http://schemas.openxmlformats.org/officeDocument/2006/relationships/image" Target="../media/image818.png"/><Relationship Id="rId273" Type="http://schemas.openxmlformats.org/officeDocument/2006/relationships/image" Target="../media/image839.png"/><Relationship Id="rId294" Type="http://schemas.openxmlformats.org/officeDocument/2006/relationships/image" Target="../media/image860.png"/><Relationship Id="rId308" Type="http://schemas.openxmlformats.org/officeDocument/2006/relationships/image" Target="../media/image874.png"/><Relationship Id="rId47" Type="http://schemas.openxmlformats.org/officeDocument/2006/relationships/image" Target="../media/image613.png"/><Relationship Id="rId68" Type="http://schemas.openxmlformats.org/officeDocument/2006/relationships/image" Target="../media/image634.png"/><Relationship Id="rId89" Type="http://schemas.openxmlformats.org/officeDocument/2006/relationships/image" Target="../media/image655.png"/><Relationship Id="rId112" Type="http://schemas.openxmlformats.org/officeDocument/2006/relationships/image" Target="../media/image678.png"/><Relationship Id="rId133" Type="http://schemas.openxmlformats.org/officeDocument/2006/relationships/image" Target="../media/image699.png"/><Relationship Id="rId154" Type="http://schemas.openxmlformats.org/officeDocument/2006/relationships/image" Target="../media/image720.png"/><Relationship Id="rId175" Type="http://schemas.openxmlformats.org/officeDocument/2006/relationships/image" Target="../media/image741.png"/><Relationship Id="rId196" Type="http://schemas.openxmlformats.org/officeDocument/2006/relationships/image" Target="../media/image762.png"/><Relationship Id="rId200" Type="http://schemas.openxmlformats.org/officeDocument/2006/relationships/image" Target="../media/image766.png"/><Relationship Id="rId16" Type="http://schemas.openxmlformats.org/officeDocument/2006/relationships/image" Target="../media/image582.png"/><Relationship Id="rId221" Type="http://schemas.openxmlformats.org/officeDocument/2006/relationships/image" Target="../media/image787.png"/><Relationship Id="rId242" Type="http://schemas.openxmlformats.org/officeDocument/2006/relationships/image" Target="../media/image808.png"/><Relationship Id="rId263" Type="http://schemas.openxmlformats.org/officeDocument/2006/relationships/image" Target="../media/image829.png"/><Relationship Id="rId284" Type="http://schemas.openxmlformats.org/officeDocument/2006/relationships/image" Target="../media/image850.png"/><Relationship Id="rId37" Type="http://schemas.openxmlformats.org/officeDocument/2006/relationships/image" Target="../media/image603.png"/><Relationship Id="rId58" Type="http://schemas.openxmlformats.org/officeDocument/2006/relationships/image" Target="../media/image624.png"/><Relationship Id="rId79" Type="http://schemas.openxmlformats.org/officeDocument/2006/relationships/image" Target="../media/image645.png"/><Relationship Id="rId102" Type="http://schemas.openxmlformats.org/officeDocument/2006/relationships/image" Target="../media/image668.png"/><Relationship Id="rId123" Type="http://schemas.openxmlformats.org/officeDocument/2006/relationships/image" Target="../media/image689.png"/><Relationship Id="rId144" Type="http://schemas.openxmlformats.org/officeDocument/2006/relationships/image" Target="../media/image710.png"/><Relationship Id="rId90" Type="http://schemas.openxmlformats.org/officeDocument/2006/relationships/image" Target="../media/image656.png"/><Relationship Id="rId165" Type="http://schemas.openxmlformats.org/officeDocument/2006/relationships/image" Target="../media/image731.png"/><Relationship Id="rId186" Type="http://schemas.openxmlformats.org/officeDocument/2006/relationships/image" Target="../media/image752.png"/><Relationship Id="rId211" Type="http://schemas.openxmlformats.org/officeDocument/2006/relationships/image" Target="../media/image777.png"/><Relationship Id="rId232" Type="http://schemas.openxmlformats.org/officeDocument/2006/relationships/image" Target="../media/image798.png"/><Relationship Id="rId253" Type="http://schemas.openxmlformats.org/officeDocument/2006/relationships/image" Target="../media/image819.png"/><Relationship Id="rId274" Type="http://schemas.openxmlformats.org/officeDocument/2006/relationships/image" Target="../media/image840.png"/><Relationship Id="rId295" Type="http://schemas.openxmlformats.org/officeDocument/2006/relationships/image" Target="../media/image861.png"/><Relationship Id="rId309" Type="http://schemas.openxmlformats.org/officeDocument/2006/relationships/image" Target="../media/image875.png"/><Relationship Id="rId27" Type="http://schemas.openxmlformats.org/officeDocument/2006/relationships/image" Target="../media/image593.png"/><Relationship Id="rId48" Type="http://schemas.openxmlformats.org/officeDocument/2006/relationships/image" Target="../media/image614.png"/><Relationship Id="rId69" Type="http://schemas.openxmlformats.org/officeDocument/2006/relationships/image" Target="../media/image635.png"/><Relationship Id="rId113" Type="http://schemas.openxmlformats.org/officeDocument/2006/relationships/image" Target="../media/image679.png"/><Relationship Id="rId134" Type="http://schemas.openxmlformats.org/officeDocument/2006/relationships/image" Target="../media/image700.png"/><Relationship Id="rId80" Type="http://schemas.openxmlformats.org/officeDocument/2006/relationships/image" Target="../media/image646.png"/><Relationship Id="rId155" Type="http://schemas.openxmlformats.org/officeDocument/2006/relationships/image" Target="../media/image721.png"/><Relationship Id="rId176" Type="http://schemas.openxmlformats.org/officeDocument/2006/relationships/image" Target="../media/image742.png"/><Relationship Id="rId197" Type="http://schemas.openxmlformats.org/officeDocument/2006/relationships/image" Target="../media/image763.png"/><Relationship Id="rId201" Type="http://schemas.openxmlformats.org/officeDocument/2006/relationships/image" Target="../media/image767.png"/><Relationship Id="rId222" Type="http://schemas.openxmlformats.org/officeDocument/2006/relationships/image" Target="../media/image788.png"/><Relationship Id="rId243" Type="http://schemas.openxmlformats.org/officeDocument/2006/relationships/image" Target="../media/image809.png"/><Relationship Id="rId264" Type="http://schemas.openxmlformats.org/officeDocument/2006/relationships/image" Target="../media/image830.png"/><Relationship Id="rId285" Type="http://schemas.openxmlformats.org/officeDocument/2006/relationships/image" Target="../media/image851.png"/><Relationship Id="rId17" Type="http://schemas.openxmlformats.org/officeDocument/2006/relationships/image" Target="../media/image583.png"/><Relationship Id="rId38" Type="http://schemas.openxmlformats.org/officeDocument/2006/relationships/image" Target="../media/image604.png"/><Relationship Id="rId59" Type="http://schemas.openxmlformats.org/officeDocument/2006/relationships/image" Target="../media/image625.png"/><Relationship Id="rId103" Type="http://schemas.openxmlformats.org/officeDocument/2006/relationships/image" Target="../media/image669.png"/><Relationship Id="rId124" Type="http://schemas.openxmlformats.org/officeDocument/2006/relationships/image" Target="../media/image690.png"/><Relationship Id="rId310" Type="http://schemas.openxmlformats.org/officeDocument/2006/relationships/image" Target="../media/image876.png"/><Relationship Id="rId70" Type="http://schemas.openxmlformats.org/officeDocument/2006/relationships/image" Target="../media/image636.png"/><Relationship Id="rId91" Type="http://schemas.openxmlformats.org/officeDocument/2006/relationships/image" Target="../media/image657.png"/><Relationship Id="rId145" Type="http://schemas.openxmlformats.org/officeDocument/2006/relationships/image" Target="../media/image711.png"/><Relationship Id="rId166" Type="http://schemas.openxmlformats.org/officeDocument/2006/relationships/image" Target="../media/image732.png"/><Relationship Id="rId187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78.png"/><Relationship Id="rId233" Type="http://schemas.openxmlformats.org/officeDocument/2006/relationships/image" Target="../media/image799.png"/><Relationship Id="rId254" Type="http://schemas.openxmlformats.org/officeDocument/2006/relationships/image" Target="../media/image820.png"/><Relationship Id="rId28" Type="http://schemas.openxmlformats.org/officeDocument/2006/relationships/image" Target="../media/image594.png"/><Relationship Id="rId49" Type="http://schemas.openxmlformats.org/officeDocument/2006/relationships/image" Target="../media/image615.png"/><Relationship Id="rId114" Type="http://schemas.openxmlformats.org/officeDocument/2006/relationships/image" Target="../media/image680.png"/><Relationship Id="rId275" Type="http://schemas.openxmlformats.org/officeDocument/2006/relationships/image" Target="../media/image841.png"/><Relationship Id="rId296" Type="http://schemas.openxmlformats.org/officeDocument/2006/relationships/image" Target="../media/image862.png"/><Relationship Id="rId300" Type="http://schemas.openxmlformats.org/officeDocument/2006/relationships/image" Target="../media/image866.png"/><Relationship Id="rId60" Type="http://schemas.openxmlformats.org/officeDocument/2006/relationships/image" Target="../media/image626.png"/><Relationship Id="rId81" Type="http://schemas.openxmlformats.org/officeDocument/2006/relationships/image" Target="../media/image647.png"/><Relationship Id="rId135" Type="http://schemas.openxmlformats.org/officeDocument/2006/relationships/image" Target="../media/image701.png"/><Relationship Id="rId156" Type="http://schemas.openxmlformats.org/officeDocument/2006/relationships/image" Target="../media/image722.png"/><Relationship Id="rId177" Type="http://schemas.openxmlformats.org/officeDocument/2006/relationships/image" Target="../media/image743.png"/><Relationship Id="rId198" Type="http://schemas.openxmlformats.org/officeDocument/2006/relationships/image" Target="../media/image764.png"/><Relationship Id="rId202" Type="http://schemas.openxmlformats.org/officeDocument/2006/relationships/image" Target="../media/image768.png"/><Relationship Id="rId223" Type="http://schemas.openxmlformats.org/officeDocument/2006/relationships/image" Target="../media/image789.png"/><Relationship Id="rId244" Type="http://schemas.openxmlformats.org/officeDocument/2006/relationships/image" Target="../media/image810.png"/><Relationship Id="rId18" Type="http://schemas.openxmlformats.org/officeDocument/2006/relationships/image" Target="../media/image584.png"/><Relationship Id="rId39" Type="http://schemas.openxmlformats.org/officeDocument/2006/relationships/image" Target="../media/image605.png"/><Relationship Id="rId265" Type="http://schemas.openxmlformats.org/officeDocument/2006/relationships/image" Target="../media/image831.png"/><Relationship Id="rId286" Type="http://schemas.openxmlformats.org/officeDocument/2006/relationships/image" Target="../media/image852.png"/><Relationship Id="rId50" Type="http://schemas.openxmlformats.org/officeDocument/2006/relationships/image" Target="../media/image616.png"/><Relationship Id="rId104" Type="http://schemas.openxmlformats.org/officeDocument/2006/relationships/image" Target="../media/image670.png"/><Relationship Id="rId125" Type="http://schemas.openxmlformats.org/officeDocument/2006/relationships/image" Target="../media/image691.png"/><Relationship Id="rId146" Type="http://schemas.openxmlformats.org/officeDocument/2006/relationships/image" Target="../media/image712.png"/><Relationship Id="rId167" Type="http://schemas.openxmlformats.org/officeDocument/2006/relationships/image" Target="../media/image733.png"/><Relationship Id="rId188" Type="http://schemas.openxmlformats.org/officeDocument/2006/relationships/image" Target="../media/image754.png"/><Relationship Id="rId71" Type="http://schemas.openxmlformats.org/officeDocument/2006/relationships/image" Target="../media/image637.png"/><Relationship Id="rId92" Type="http://schemas.openxmlformats.org/officeDocument/2006/relationships/image" Target="../media/image658.png"/><Relationship Id="rId213" Type="http://schemas.openxmlformats.org/officeDocument/2006/relationships/image" Target="../media/image779.png"/><Relationship Id="rId234" Type="http://schemas.openxmlformats.org/officeDocument/2006/relationships/image" Target="../media/image800.png"/><Relationship Id="rId2" Type="http://schemas.openxmlformats.org/officeDocument/2006/relationships/image" Target="../media/image568.png"/><Relationship Id="rId29" Type="http://schemas.openxmlformats.org/officeDocument/2006/relationships/image" Target="../media/image595.png"/><Relationship Id="rId255" Type="http://schemas.openxmlformats.org/officeDocument/2006/relationships/image" Target="../media/image821.png"/><Relationship Id="rId276" Type="http://schemas.openxmlformats.org/officeDocument/2006/relationships/image" Target="../media/image842.png"/><Relationship Id="rId297" Type="http://schemas.openxmlformats.org/officeDocument/2006/relationships/image" Target="../media/image863.png"/><Relationship Id="rId40" Type="http://schemas.openxmlformats.org/officeDocument/2006/relationships/image" Target="../media/image606.png"/><Relationship Id="rId115" Type="http://schemas.openxmlformats.org/officeDocument/2006/relationships/image" Target="../media/image681.png"/><Relationship Id="rId136" Type="http://schemas.openxmlformats.org/officeDocument/2006/relationships/image" Target="../media/image702.png"/><Relationship Id="rId157" Type="http://schemas.openxmlformats.org/officeDocument/2006/relationships/image" Target="../media/image723.png"/><Relationship Id="rId178" Type="http://schemas.openxmlformats.org/officeDocument/2006/relationships/image" Target="../media/image744.png"/><Relationship Id="rId301" Type="http://schemas.openxmlformats.org/officeDocument/2006/relationships/image" Target="../media/image867.png"/><Relationship Id="rId61" Type="http://schemas.openxmlformats.org/officeDocument/2006/relationships/image" Target="../media/image627.png"/><Relationship Id="rId82" Type="http://schemas.openxmlformats.org/officeDocument/2006/relationships/image" Target="../media/image648.png"/><Relationship Id="rId199" Type="http://schemas.openxmlformats.org/officeDocument/2006/relationships/image" Target="../media/image765.png"/><Relationship Id="rId203" Type="http://schemas.openxmlformats.org/officeDocument/2006/relationships/image" Target="../media/image769.png"/><Relationship Id="rId19" Type="http://schemas.openxmlformats.org/officeDocument/2006/relationships/image" Target="../media/image585.png"/><Relationship Id="rId224" Type="http://schemas.openxmlformats.org/officeDocument/2006/relationships/image" Target="../media/image790.png"/><Relationship Id="rId245" Type="http://schemas.openxmlformats.org/officeDocument/2006/relationships/image" Target="../media/image811.png"/><Relationship Id="rId266" Type="http://schemas.openxmlformats.org/officeDocument/2006/relationships/image" Target="../media/image832.png"/><Relationship Id="rId287" Type="http://schemas.openxmlformats.org/officeDocument/2006/relationships/image" Target="../media/image853.png"/><Relationship Id="rId30" Type="http://schemas.openxmlformats.org/officeDocument/2006/relationships/image" Target="../media/image596.png"/><Relationship Id="rId105" Type="http://schemas.openxmlformats.org/officeDocument/2006/relationships/image" Target="../media/image671.png"/><Relationship Id="rId126" Type="http://schemas.openxmlformats.org/officeDocument/2006/relationships/image" Target="../media/image692.png"/><Relationship Id="rId147" Type="http://schemas.openxmlformats.org/officeDocument/2006/relationships/image" Target="../media/image713.png"/><Relationship Id="rId168" Type="http://schemas.openxmlformats.org/officeDocument/2006/relationships/image" Target="../media/image734.png"/><Relationship Id="rId51" Type="http://schemas.openxmlformats.org/officeDocument/2006/relationships/image" Target="../media/image617.png"/><Relationship Id="rId72" Type="http://schemas.openxmlformats.org/officeDocument/2006/relationships/image" Target="../media/image638.png"/><Relationship Id="rId93" Type="http://schemas.openxmlformats.org/officeDocument/2006/relationships/image" Target="../media/image659.png"/><Relationship Id="rId189" Type="http://schemas.openxmlformats.org/officeDocument/2006/relationships/image" Target="../media/image755.png"/><Relationship Id="rId3" Type="http://schemas.openxmlformats.org/officeDocument/2006/relationships/image" Target="../media/image569.png"/><Relationship Id="rId214" Type="http://schemas.openxmlformats.org/officeDocument/2006/relationships/image" Target="../media/image780.png"/><Relationship Id="rId235" Type="http://schemas.openxmlformats.org/officeDocument/2006/relationships/image" Target="../media/image801.png"/><Relationship Id="rId256" Type="http://schemas.openxmlformats.org/officeDocument/2006/relationships/image" Target="../media/image822.png"/><Relationship Id="rId277" Type="http://schemas.openxmlformats.org/officeDocument/2006/relationships/image" Target="../media/image843.png"/><Relationship Id="rId298" Type="http://schemas.openxmlformats.org/officeDocument/2006/relationships/image" Target="../media/image864.png"/><Relationship Id="rId116" Type="http://schemas.openxmlformats.org/officeDocument/2006/relationships/image" Target="../media/image682.png"/><Relationship Id="rId137" Type="http://schemas.openxmlformats.org/officeDocument/2006/relationships/image" Target="../media/image703.png"/><Relationship Id="rId158" Type="http://schemas.openxmlformats.org/officeDocument/2006/relationships/image" Target="../media/image724.png"/><Relationship Id="rId302" Type="http://schemas.openxmlformats.org/officeDocument/2006/relationships/image" Target="../media/image868.png"/><Relationship Id="rId20" Type="http://schemas.openxmlformats.org/officeDocument/2006/relationships/image" Target="../media/image586.png"/><Relationship Id="rId41" Type="http://schemas.openxmlformats.org/officeDocument/2006/relationships/image" Target="../media/image607.png"/><Relationship Id="rId62" Type="http://schemas.openxmlformats.org/officeDocument/2006/relationships/image" Target="../media/image628.png"/><Relationship Id="rId83" Type="http://schemas.openxmlformats.org/officeDocument/2006/relationships/image" Target="../media/image649.png"/><Relationship Id="rId179" Type="http://schemas.openxmlformats.org/officeDocument/2006/relationships/image" Target="../media/image745.png"/><Relationship Id="rId190" Type="http://schemas.openxmlformats.org/officeDocument/2006/relationships/image" Target="../media/image756.png"/><Relationship Id="rId204" Type="http://schemas.openxmlformats.org/officeDocument/2006/relationships/image" Target="../media/image770.png"/><Relationship Id="rId225" Type="http://schemas.openxmlformats.org/officeDocument/2006/relationships/image" Target="../media/image791.png"/><Relationship Id="rId246" Type="http://schemas.openxmlformats.org/officeDocument/2006/relationships/image" Target="../media/image812.png"/><Relationship Id="rId267" Type="http://schemas.openxmlformats.org/officeDocument/2006/relationships/image" Target="../media/image833.png"/><Relationship Id="rId288" Type="http://schemas.openxmlformats.org/officeDocument/2006/relationships/image" Target="../media/image854.png"/><Relationship Id="rId106" Type="http://schemas.openxmlformats.org/officeDocument/2006/relationships/image" Target="../media/image672.png"/><Relationship Id="rId127" Type="http://schemas.openxmlformats.org/officeDocument/2006/relationships/image" Target="../media/image693.png"/><Relationship Id="rId10" Type="http://schemas.openxmlformats.org/officeDocument/2006/relationships/image" Target="../media/image576.png"/><Relationship Id="rId31" Type="http://schemas.openxmlformats.org/officeDocument/2006/relationships/image" Target="../media/image597.png"/><Relationship Id="rId52" Type="http://schemas.openxmlformats.org/officeDocument/2006/relationships/image" Target="../media/image618.png"/><Relationship Id="rId73" Type="http://schemas.openxmlformats.org/officeDocument/2006/relationships/image" Target="../media/image639.png"/><Relationship Id="rId94" Type="http://schemas.openxmlformats.org/officeDocument/2006/relationships/image" Target="../media/image660.png"/><Relationship Id="rId148" Type="http://schemas.openxmlformats.org/officeDocument/2006/relationships/image" Target="../media/image714.png"/><Relationship Id="rId169" Type="http://schemas.openxmlformats.org/officeDocument/2006/relationships/image" Target="../media/image735.png"/><Relationship Id="rId4" Type="http://schemas.openxmlformats.org/officeDocument/2006/relationships/image" Target="../media/image570.png"/><Relationship Id="rId180" Type="http://schemas.openxmlformats.org/officeDocument/2006/relationships/image" Target="../media/image746.png"/><Relationship Id="rId215" Type="http://schemas.openxmlformats.org/officeDocument/2006/relationships/image" Target="../media/image781.png"/><Relationship Id="rId236" Type="http://schemas.openxmlformats.org/officeDocument/2006/relationships/image" Target="../media/image802.png"/><Relationship Id="rId257" Type="http://schemas.openxmlformats.org/officeDocument/2006/relationships/image" Target="../media/image823.png"/><Relationship Id="rId278" Type="http://schemas.openxmlformats.org/officeDocument/2006/relationships/image" Target="../media/image844.png"/><Relationship Id="rId303" Type="http://schemas.openxmlformats.org/officeDocument/2006/relationships/image" Target="../media/image869.png"/><Relationship Id="rId42" Type="http://schemas.openxmlformats.org/officeDocument/2006/relationships/image" Target="../media/image608.png"/><Relationship Id="rId84" Type="http://schemas.openxmlformats.org/officeDocument/2006/relationships/image" Target="../media/image650.png"/><Relationship Id="rId138" Type="http://schemas.openxmlformats.org/officeDocument/2006/relationships/image" Target="../media/image704.png"/><Relationship Id="rId191" Type="http://schemas.openxmlformats.org/officeDocument/2006/relationships/image" Target="../media/image757.png"/><Relationship Id="rId205" Type="http://schemas.openxmlformats.org/officeDocument/2006/relationships/image" Target="../media/image771.png"/><Relationship Id="rId247" Type="http://schemas.openxmlformats.org/officeDocument/2006/relationships/image" Target="../media/image813.png"/><Relationship Id="rId107" Type="http://schemas.openxmlformats.org/officeDocument/2006/relationships/image" Target="../media/image673.png"/><Relationship Id="rId289" Type="http://schemas.openxmlformats.org/officeDocument/2006/relationships/image" Target="../media/image855.png"/><Relationship Id="rId11" Type="http://schemas.openxmlformats.org/officeDocument/2006/relationships/image" Target="../media/image577.png"/><Relationship Id="rId53" Type="http://schemas.openxmlformats.org/officeDocument/2006/relationships/image" Target="../media/image619.png"/><Relationship Id="rId149" Type="http://schemas.openxmlformats.org/officeDocument/2006/relationships/image" Target="../media/image715.png"/><Relationship Id="rId95" Type="http://schemas.openxmlformats.org/officeDocument/2006/relationships/image" Target="../media/image661.png"/><Relationship Id="rId160" Type="http://schemas.openxmlformats.org/officeDocument/2006/relationships/image" Target="../media/image726.png"/><Relationship Id="rId216" Type="http://schemas.openxmlformats.org/officeDocument/2006/relationships/image" Target="../media/image782.png"/><Relationship Id="rId258" Type="http://schemas.openxmlformats.org/officeDocument/2006/relationships/image" Target="../media/image824.png"/><Relationship Id="rId22" Type="http://schemas.openxmlformats.org/officeDocument/2006/relationships/image" Target="../media/image588.png"/><Relationship Id="rId64" Type="http://schemas.openxmlformats.org/officeDocument/2006/relationships/image" Target="../media/image630.png"/><Relationship Id="rId118" Type="http://schemas.openxmlformats.org/officeDocument/2006/relationships/image" Target="../media/image684.png"/><Relationship Id="rId171" Type="http://schemas.openxmlformats.org/officeDocument/2006/relationships/image" Target="../media/image737.png"/><Relationship Id="rId227" Type="http://schemas.openxmlformats.org/officeDocument/2006/relationships/image" Target="../media/image793.png"/><Relationship Id="rId269" Type="http://schemas.openxmlformats.org/officeDocument/2006/relationships/image" Target="../media/image835.png"/><Relationship Id="rId33" Type="http://schemas.openxmlformats.org/officeDocument/2006/relationships/image" Target="../media/image599.png"/><Relationship Id="rId129" Type="http://schemas.openxmlformats.org/officeDocument/2006/relationships/image" Target="../media/image695.png"/><Relationship Id="rId280" Type="http://schemas.openxmlformats.org/officeDocument/2006/relationships/image" Target="../media/image846.png"/><Relationship Id="rId75" Type="http://schemas.openxmlformats.org/officeDocument/2006/relationships/image" Target="../media/image641.png"/><Relationship Id="rId140" Type="http://schemas.openxmlformats.org/officeDocument/2006/relationships/image" Target="../media/image706.png"/><Relationship Id="rId182" Type="http://schemas.openxmlformats.org/officeDocument/2006/relationships/image" Target="../media/image748.png"/><Relationship Id="rId6" Type="http://schemas.openxmlformats.org/officeDocument/2006/relationships/image" Target="../media/image572.png"/><Relationship Id="rId238" Type="http://schemas.openxmlformats.org/officeDocument/2006/relationships/image" Target="../media/image804.png"/><Relationship Id="rId291" Type="http://schemas.openxmlformats.org/officeDocument/2006/relationships/image" Target="../media/image857.png"/><Relationship Id="rId305" Type="http://schemas.openxmlformats.org/officeDocument/2006/relationships/image" Target="../media/image8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3.png"/><Relationship Id="rId13" Type="http://schemas.openxmlformats.org/officeDocument/2006/relationships/image" Target="../media/image888.png"/><Relationship Id="rId18" Type="http://schemas.openxmlformats.org/officeDocument/2006/relationships/image" Target="../media/image893.png"/><Relationship Id="rId26" Type="http://schemas.openxmlformats.org/officeDocument/2006/relationships/image" Target="../media/image901.png"/><Relationship Id="rId3" Type="http://schemas.openxmlformats.org/officeDocument/2006/relationships/image" Target="../media/image878.png"/><Relationship Id="rId21" Type="http://schemas.openxmlformats.org/officeDocument/2006/relationships/image" Target="../media/image896.png"/><Relationship Id="rId7" Type="http://schemas.openxmlformats.org/officeDocument/2006/relationships/image" Target="../media/image882.png"/><Relationship Id="rId12" Type="http://schemas.openxmlformats.org/officeDocument/2006/relationships/image" Target="../media/image887.png"/><Relationship Id="rId17" Type="http://schemas.openxmlformats.org/officeDocument/2006/relationships/image" Target="../media/image892.png"/><Relationship Id="rId25" Type="http://schemas.openxmlformats.org/officeDocument/2006/relationships/image" Target="../media/image900.png"/><Relationship Id="rId2" Type="http://schemas.openxmlformats.org/officeDocument/2006/relationships/image" Target="../media/image877.png"/><Relationship Id="rId16" Type="http://schemas.openxmlformats.org/officeDocument/2006/relationships/image" Target="../media/image891.png"/><Relationship Id="rId20" Type="http://schemas.openxmlformats.org/officeDocument/2006/relationships/image" Target="../media/image895.png"/><Relationship Id="rId29" Type="http://schemas.openxmlformats.org/officeDocument/2006/relationships/image" Target="../media/image9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1.png"/><Relationship Id="rId11" Type="http://schemas.openxmlformats.org/officeDocument/2006/relationships/image" Target="../media/image886.png"/><Relationship Id="rId24" Type="http://schemas.openxmlformats.org/officeDocument/2006/relationships/image" Target="../media/image899.png"/><Relationship Id="rId5" Type="http://schemas.openxmlformats.org/officeDocument/2006/relationships/image" Target="../media/image880.png"/><Relationship Id="rId15" Type="http://schemas.openxmlformats.org/officeDocument/2006/relationships/image" Target="../media/image890.png"/><Relationship Id="rId23" Type="http://schemas.openxmlformats.org/officeDocument/2006/relationships/image" Target="../media/image898.png"/><Relationship Id="rId28" Type="http://schemas.openxmlformats.org/officeDocument/2006/relationships/image" Target="../media/image903.png"/><Relationship Id="rId10" Type="http://schemas.openxmlformats.org/officeDocument/2006/relationships/image" Target="../media/image885.png"/><Relationship Id="rId19" Type="http://schemas.openxmlformats.org/officeDocument/2006/relationships/image" Target="../media/image894.png"/><Relationship Id="rId4" Type="http://schemas.openxmlformats.org/officeDocument/2006/relationships/image" Target="../media/image879.png"/><Relationship Id="rId9" Type="http://schemas.openxmlformats.org/officeDocument/2006/relationships/image" Target="../media/image884.png"/><Relationship Id="rId14" Type="http://schemas.openxmlformats.org/officeDocument/2006/relationships/image" Target="../media/image889.png"/><Relationship Id="rId22" Type="http://schemas.openxmlformats.org/officeDocument/2006/relationships/image" Target="../media/image897.png"/><Relationship Id="rId27" Type="http://schemas.openxmlformats.org/officeDocument/2006/relationships/image" Target="../media/image902.png"/><Relationship Id="rId30" Type="http://schemas.openxmlformats.org/officeDocument/2006/relationships/image" Target="../media/image9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13" Type="http://schemas.openxmlformats.org/officeDocument/2006/relationships/image" Target="../media/image917.png"/><Relationship Id="rId18" Type="http://schemas.openxmlformats.org/officeDocument/2006/relationships/image" Target="../media/image922.png"/><Relationship Id="rId3" Type="http://schemas.openxmlformats.org/officeDocument/2006/relationships/image" Target="../media/image907.png"/><Relationship Id="rId21" Type="http://schemas.openxmlformats.org/officeDocument/2006/relationships/image" Target="../media/image925.png"/><Relationship Id="rId7" Type="http://schemas.openxmlformats.org/officeDocument/2006/relationships/image" Target="../media/image911.png"/><Relationship Id="rId12" Type="http://schemas.openxmlformats.org/officeDocument/2006/relationships/image" Target="../media/image916.png"/><Relationship Id="rId17" Type="http://schemas.openxmlformats.org/officeDocument/2006/relationships/image" Target="../media/image921.png"/><Relationship Id="rId2" Type="http://schemas.openxmlformats.org/officeDocument/2006/relationships/image" Target="../media/image906.png"/><Relationship Id="rId16" Type="http://schemas.openxmlformats.org/officeDocument/2006/relationships/image" Target="../media/image920.png"/><Relationship Id="rId20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15.png"/><Relationship Id="rId5" Type="http://schemas.openxmlformats.org/officeDocument/2006/relationships/image" Target="../media/image909.png"/><Relationship Id="rId15" Type="http://schemas.openxmlformats.org/officeDocument/2006/relationships/image" Target="../media/image919.png"/><Relationship Id="rId23" Type="http://schemas.openxmlformats.org/officeDocument/2006/relationships/image" Target="../media/image927.jpg"/><Relationship Id="rId10" Type="http://schemas.openxmlformats.org/officeDocument/2006/relationships/image" Target="../media/image914.png"/><Relationship Id="rId19" Type="http://schemas.openxmlformats.org/officeDocument/2006/relationships/image" Target="../media/image923.png"/><Relationship Id="rId4" Type="http://schemas.openxmlformats.org/officeDocument/2006/relationships/image" Target="../media/image908.png"/><Relationship Id="rId9" Type="http://schemas.openxmlformats.org/officeDocument/2006/relationships/image" Target="../media/image913.png"/><Relationship Id="rId14" Type="http://schemas.openxmlformats.org/officeDocument/2006/relationships/image" Target="../media/image918.png"/><Relationship Id="rId22" Type="http://schemas.openxmlformats.org/officeDocument/2006/relationships/image" Target="../media/image9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image" Target="../media/image9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7.png"/><Relationship Id="rId13" Type="http://schemas.openxmlformats.org/officeDocument/2006/relationships/image" Target="../media/image942.png"/><Relationship Id="rId18" Type="http://schemas.openxmlformats.org/officeDocument/2006/relationships/image" Target="../media/image947.png"/><Relationship Id="rId26" Type="http://schemas.openxmlformats.org/officeDocument/2006/relationships/image" Target="../media/image955.png"/><Relationship Id="rId3" Type="http://schemas.openxmlformats.org/officeDocument/2006/relationships/image" Target="../media/image932.png"/><Relationship Id="rId21" Type="http://schemas.openxmlformats.org/officeDocument/2006/relationships/image" Target="../media/image950.png"/><Relationship Id="rId7" Type="http://schemas.openxmlformats.org/officeDocument/2006/relationships/image" Target="../media/image936.png"/><Relationship Id="rId12" Type="http://schemas.openxmlformats.org/officeDocument/2006/relationships/image" Target="../media/image941.png"/><Relationship Id="rId17" Type="http://schemas.openxmlformats.org/officeDocument/2006/relationships/image" Target="../media/image946.png"/><Relationship Id="rId25" Type="http://schemas.openxmlformats.org/officeDocument/2006/relationships/image" Target="../media/image954.png"/><Relationship Id="rId2" Type="http://schemas.openxmlformats.org/officeDocument/2006/relationships/image" Target="../media/image931.png"/><Relationship Id="rId16" Type="http://schemas.openxmlformats.org/officeDocument/2006/relationships/image" Target="../media/image945.png"/><Relationship Id="rId20" Type="http://schemas.openxmlformats.org/officeDocument/2006/relationships/image" Target="../media/image9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5.png"/><Relationship Id="rId11" Type="http://schemas.openxmlformats.org/officeDocument/2006/relationships/image" Target="../media/image940.png"/><Relationship Id="rId24" Type="http://schemas.openxmlformats.org/officeDocument/2006/relationships/image" Target="../media/image953.png"/><Relationship Id="rId5" Type="http://schemas.openxmlformats.org/officeDocument/2006/relationships/image" Target="../media/image934.png"/><Relationship Id="rId15" Type="http://schemas.openxmlformats.org/officeDocument/2006/relationships/image" Target="../media/image944.png"/><Relationship Id="rId23" Type="http://schemas.openxmlformats.org/officeDocument/2006/relationships/image" Target="../media/image952.png"/><Relationship Id="rId10" Type="http://schemas.openxmlformats.org/officeDocument/2006/relationships/image" Target="../media/image939.png"/><Relationship Id="rId19" Type="http://schemas.openxmlformats.org/officeDocument/2006/relationships/image" Target="../media/image948.png"/><Relationship Id="rId4" Type="http://schemas.openxmlformats.org/officeDocument/2006/relationships/image" Target="../media/image933.png"/><Relationship Id="rId9" Type="http://schemas.openxmlformats.org/officeDocument/2006/relationships/image" Target="../media/image938.png"/><Relationship Id="rId14" Type="http://schemas.openxmlformats.org/officeDocument/2006/relationships/image" Target="../media/image943.png"/><Relationship Id="rId22" Type="http://schemas.openxmlformats.org/officeDocument/2006/relationships/image" Target="../media/image9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png"/><Relationship Id="rId13" Type="http://schemas.openxmlformats.org/officeDocument/2006/relationships/image" Target="../media/image967.png"/><Relationship Id="rId18" Type="http://schemas.openxmlformats.org/officeDocument/2006/relationships/image" Target="../media/image972.png"/><Relationship Id="rId26" Type="http://schemas.openxmlformats.org/officeDocument/2006/relationships/image" Target="../media/image980.png"/><Relationship Id="rId3" Type="http://schemas.openxmlformats.org/officeDocument/2006/relationships/image" Target="../media/image957.png"/><Relationship Id="rId21" Type="http://schemas.openxmlformats.org/officeDocument/2006/relationships/image" Target="../media/image975.png"/><Relationship Id="rId7" Type="http://schemas.openxmlformats.org/officeDocument/2006/relationships/image" Target="../media/image961.png"/><Relationship Id="rId12" Type="http://schemas.openxmlformats.org/officeDocument/2006/relationships/image" Target="../media/image966.png"/><Relationship Id="rId17" Type="http://schemas.openxmlformats.org/officeDocument/2006/relationships/image" Target="../media/image971.png"/><Relationship Id="rId25" Type="http://schemas.openxmlformats.org/officeDocument/2006/relationships/image" Target="../media/image979.png"/><Relationship Id="rId2" Type="http://schemas.openxmlformats.org/officeDocument/2006/relationships/image" Target="../media/image956.png"/><Relationship Id="rId16" Type="http://schemas.openxmlformats.org/officeDocument/2006/relationships/image" Target="../media/image970.png"/><Relationship Id="rId20" Type="http://schemas.openxmlformats.org/officeDocument/2006/relationships/image" Target="../media/image9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jpg"/><Relationship Id="rId11" Type="http://schemas.openxmlformats.org/officeDocument/2006/relationships/image" Target="../media/image965.png"/><Relationship Id="rId24" Type="http://schemas.openxmlformats.org/officeDocument/2006/relationships/image" Target="../media/image978.png"/><Relationship Id="rId5" Type="http://schemas.openxmlformats.org/officeDocument/2006/relationships/image" Target="../media/image959.png"/><Relationship Id="rId15" Type="http://schemas.openxmlformats.org/officeDocument/2006/relationships/image" Target="../media/image969.png"/><Relationship Id="rId23" Type="http://schemas.openxmlformats.org/officeDocument/2006/relationships/image" Target="../media/image977.jpg"/><Relationship Id="rId10" Type="http://schemas.openxmlformats.org/officeDocument/2006/relationships/image" Target="../media/image964.png"/><Relationship Id="rId19" Type="http://schemas.openxmlformats.org/officeDocument/2006/relationships/image" Target="../media/image973.png"/><Relationship Id="rId4" Type="http://schemas.openxmlformats.org/officeDocument/2006/relationships/image" Target="../media/image958.png"/><Relationship Id="rId9" Type="http://schemas.openxmlformats.org/officeDocument/2006/relationships/image" Target="../media/image963.png"/><Relationship Id="rId14" Type="http://schemas.openxmlformats.org/officeDocument/2006/relationships/image" Target="../media/image968.png"/><Relationship Id="rId22" Type="http://schemas.openxmlformats.org/officeDocument/2006/relationships/image" Target="../media/image976.png"/><Relationship Id="rId27" Type="http://schemas.openxmlformats.org/officeDocument/2006/relationships/image" Target="../media/image9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8.png"/><Relationship Id="rId13" Type="http://schemas.openxmlformats.org/officeDocument/2006/relationships/image" Target="../media/image993.jpg"/><Relationship Id="rId18" Type="http://schemas.openxmlformats.org/officeDocument/2006/relationships/image" Target="../media/image998.png"/><Relationship Id="rId26" Type="http://schemas.openxmlformats.org/officeDocument/2006/relationships/image" Target="../media/image1006.png"/><Relationship Id="rId3" Type="http://schemas.openxmlformats.org/officeDocument/2006/relationships/image" Target="../media/image983.png"/><Relationship Id="rId21" Type="http://schemas.openxmlformats.org/officeDocument/2006/relationships/image" Target="../media/image1001.png"/><Relationship Id="rId7" Type="http://schemas.openxmlformats.org/officeDocument/2006/relationships/image" Target="../media/image987.png"/><Relationship Id="rId12" Type="http://schemas.openxmlformats.org/officeDocument/2006/relationships/image" Target="../media/image992.png"/><Relationship Id="rId17" Type="http://schemas.openxmlformats.org/officeDocument/2006/relationships/image" Target="../media/image997.png"/><Relationship Id="rId25" Type="http://schemas.openxmlformats.org/officeDocument/2006/relationships/image" Target="../media/image1005.png"/><Relationship Id="rId2" Type="http://schemas.openxmlformats.org/officeDocument/2006/relationships/image" Target="../media/image982.png"/><Relationship Id="rId16" Type="http://schemas.openxmlformats.org/officeDocument/2006/relationships/image" Target="../media/image996.png"/><Relationship Id="rId20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6.png"/><Relationship Id="rId11" Type="http://schemas.openxmlformats.org/officeDocument/2006/relationships/image" Target="../media/image991.png"/><Relationship Id="rId24" Type="http://schemas.openxmlformats.org/officeDocument/2006/relationships/image" Target="../media/image1004.png"/><Relationship Id="rId5" Type="http://schemas.openxmlformats.org/officeDocument/2006/relationships/image" Target="../media/image985.png"/><Relationship Id="rId15" Type="http://schemas.openxmlformats.org/officeDocument/2006/relationships/image" Target="../media/image995.png"/><Relationship Id="rId23" Type="http://schemas.openxmlformats.org/officeDocument/2006/relationships/image" Target="../media/image1003.png"/><Relationship Id="rId28" Type="http://schemas.openxmlformats.org/officeDocument/2006/relationships/image" Target="../media/image958.png"/><Relationship Id="rId10" Type="http://schemas.openxmlformats.org/officeDocument/2006/relationships/image" Target="../media/image990.png"/><Relationship Id="rId19" Type="http://schemas.openxmlformats.org/officeDocument/2006/relationships/image" Target="../media/image999.png"/><Relationship Id="rId4" Type="http://schemas.openxmlformats.org/officeDocument/2006/relationships/image" Target="../media/image984.png"/><Relationship Id="rId9" Type="http://schemas.openxmlformats.org/officeDocument/2006/relationships/image" Target="../media/image989.png"/><Relationship Id="rId14" Type="http://schemas.openxmlformats.org/officeDocument/2006/relationships/image" Target="../media/image994.png"/><Relationship Id="rId22" Type="http://schemas.openxmlformats.org/officeDocument/2006/relationships/image" Target="../media/image1002.png"/><Relationship Id="rId27" Type="http://schemas.openxmlformats.org/officeDocument/2006/relationships/image" Target="../media/image10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4.jpg"/><Relationship Id="rId3" Type="http://schemas.openxmlformats.org/officeDocument/2006/relationships/image" Target="../media/image1009.png"/><Relationship Id="rId7" Type="http://schemas.openxmlformats.org/officeDocument/2006/relationships/image" Target="../media/image1013.jpg"/><Relationship Id="rId12" Type="http://schemas.openxmlformats.org/officeDocument/2006/relationships/image" Target="../media/image1018.jpg"/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2.png"/><Relationship Id="rId11" Type="http://schemas.openxmlformats.org/officeDocument/2006/relationships/image" Target="../media/image1017.jpg"/><Relationship Id="rId5" Type="http://schemas.openxmlformats.org/officeDocument/2006/relationships/image" Target="../media/image1011.png"/><Relationship Id="rId10" Type="http://schemas.openxmlformats.org/officeDocument/2006/relationships/image" Target="../media/image1016.jpg"/><Relationship Id="rId4" Type="http://schemas.openxmlformats.org/officeDocument/2006/relationships/image" Target="../media/image1010.png"/><Relationship Id="rId9" Type="http://schemas.openxmlformats.org/officeDocument/2006/relationships/image" Target="../media/image101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5.png"/><Relationship Id="rId13" Type="http://schemas.openxmlformats.org/officeDocument/2006/relationships/image" Target="../media/image1030.png"/><Relationship Id="rId18" Type="http://schemas.openxmlformats.org/officeDocument/2006/relationships/image" Target="../media/image1035.png"/><Relationship Id="rId3" Type="http://schemas.openxmlformats.org/officeDocument/2006/relationships/image" Target="../media/image1020.jpg"/><Relationship Id="rId21" Type="http://schemas.openxmlformats.org/officeDocument/2006/relationships/image" Target="../media/image1038.png"/><Relationship Id="rId7" Type="http://schemas.openxmlformats.org/officeDocument/2006/relationships/image" Target="../media/image1024.png"/><Relationship Id="rId12" Type="http://schemas.openxmlformats.org/officeDocument/2006/relationships/image" Target="../media/image1029.png"/><Relationship Id="rId17" Type="http://schemas.openxmlformats.org/officeDocument/2006/relationships/image" Target="../media/image1034.png"/><Relationship Id="rId25" Type="http://schemas.openxmlformats.org/officeDocument/2006/relationships/image" Target="../media/image1042.png"/><Relationship Id="rId2" Type="http://schemas.openxmlformats.org/officeDocument/2006/relationships/image" Target="../media/image1019.png"/><Relationship Id="rId16" Type="http://schemas.openxmlformats.org/officeDocument/2006/relationships/image" Target="../media/image1033.jpg"/><Relationship Id="rId20" Type="http://schemas.openxmlformats.org/officeDocument/2006/relationships/image" Target="../media/image10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3.png"/><Relationship Id="rId11" Type="http://schemas.openxmlformats.org/officeDocument/2006/relationships/image" Target="../media/image1028.png"/><Relationship Id="rId24" Type="http://schemas.openxmlformats.org/officeDocument/2006/relationships/image" Target="../media/image1041.png"/><Relationship Id="rId5" Type="http://schemas.openxmlformats.org/officeDocument/2006/relationships/image" Target="../media/image1022.png"/><Relationship Id="rId15" Type="http://schemas.openxmlformats.org/officeDocument/2006/relationships/image" Target="../media/image1032.png"/><Relationship Id="rId23" Type="http://schemas.openxmlformats.org/officeDocument/2006/relationships/image" Target="../media/image1040.jpg"/><Relationship Id="rId10" Type="http://schemas.openxmlformats.org/officeDocument/2006/relationships/image" Target="../media/image1027.jpg"/><Relationship Id="rId19" Type="http://schemas.openxmlformats.org/officeDocument/2006/relationships/image" Target="../media/image1036.png"/><Relationship Id="rId4" Type="http://schemas.openxmlformats.org/officeDocument/2006/relationships/image" Target="../media/image1021.jpg"/><Relationship Id="rId9" Type="http://schemas.openxmlformats.org/officeDocument/2006/relationships/image" Target="../media/image1026.png"/><Relationship Id="rId14" Type="http://schemas.openxmlformats.org/officeDocument/2006/relationships/image" Target="../media/image1031.png"/><Relationship Id="rId22" Type="http://schemas.openxmlformats.org/officeDocument/2006/relationships/image" Target="../media/image1039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2.png"/><Relationship Id="rId18" Type="http://schemas.openxmlformats.org/officeDocument/2006/relationships/image" Target="../media/image1057.png"/><Relationship Id="rId26" Type="http://schemas.openxmlformats.org/officeDocument/2006/relationships/image" Target="../media/image1065.png"/><Relationship Id="rId3" Type="http://schemas.openxmlformats.org/officeDocument/2006/relationships/image" Target="../media/image1043.png"/><Relationship Id="rId21" Type="http://schemas.openxmlformats.org/officeDocument/2006/relationships/image" Target="../media/image1060.png"/><Relationship Id="rId34" Type="http://schemas.openxmlformats.org/officeDocument/2006/relationships/image" Target="../media/image1073.jpg"/><Relationship Id="rId7" Type="http://schemas.openxmlformats.org/officeDocument/2006/relationships/image" Target="../media/image1046.png"/><Relationship Id="rId12" Type="http://schemas.openxmlformats.org/officeDocument/2006/relationships/image" Target="../media/image1051.png"/><Relationship Id="rId17" Type="http://schemas.openxmlformats.org/officeDocument/2006/relationships/image" Target="../media/image1056.png"/><Relationship Id="rId25" Type="http://schemas.openxmlformats.org/officeDocument/2006/relationships/image" Target="../media/image1064.png"/><Relationship Id="rId33" Type="http://schemas.openxmlformats.org/officeDocument/2006/relationships/image" Target="../media/image1072.png"/><Relationship Id="rId2" Type="http://schemas.openxmlformats.org/officeDocument/2006/relationships/image" Target="../media/image1037.png"/><Relationship Id="rId16" Type="http://schemas.openxmlformats.org/officeDocument/2006/relationships/image" Target="../media/image1055.png"/><Relationship Id="rId20" Type="http://schemas.openxmlformats.org/officeDocument/2006/relationships/image" Target="../media/image1059.png"/><Relationship Id="rId29" Type="http://schemas.openxmlformats.org/officeDocument/2006/relationships/image" Target="../media/image10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5.png"/><Relationship Id="rId11" Type="http://schemas.openxmlformats.org/officeDocument/2006/relationships/image" Target="../media/image1050.png"/><Relationship Id="rId24" Type="http://schemas.openxmlformats.org/officeDocument/2006/relationships/image" Target="../media/image1063.png"/><Relationship Id="rId32" Type="http://schemas.openxmlformats.org/officeDocument/2006/relationships/image" Target="../media/image1071.png"/><Relationship Id="rId5" Type="http://schemas.openxmlformats.org/officeDocument/2006/relationships/image" Target="../media/image1044.png"/><Relationship Id="rId15" Type="http://schemas.openxmlformats.org/officeDocument/2006/relationships/image" Target="../media/image1054.png"/><Relationship Id="rId23" Type="http://schemas.openxmlformats.org/officeDocument/2006/relationships/image" Target="../media/image1062.png"/><Relationship Id="rId28" Type="http://schemas.openxmlformats.org/officeDocument/2006/relationships/image" Target="../media/image1067.png"/><Relationship Id="rId10" Type="http://schemas.openxmlformats.org/officeDocument/2006/relationships/image" Target="../media/image1049.png"/><Relationship Id="rId19" Type="http://schemas.openxmlformats.org/officeDocument/2006/relationships/image" Target="../media/image1058.png"/><Relationship Id="rId31" Type="http://schemas.openxmlformats.org/officeDocument/2006/relationships/image" Target="../media/image1070.png"/><Relationship Id="rId4" Type="http://schemas.openxmlformats.org/officeDocument/2006/relationships/image" Target="../media/image1039.png"/><Relationship Id="rId9" Type="http://schemas.openxmlformats.org/officeDocument/2006/relationships/image" Target="../media/image1048.png"/><Relationship Id="rId14" Type="http://schemas.openxmlformats.org/officeDocument/2006/relationships/image" Target="../media/image1053.png"/><Relationship Id="rId22" Type="http://schemas.openxmlformats.org/officeDocument/2006/relationships/image" Target="../media/image1061.png"/><Relationship Id="rId27" Type="http://schemas.openxmlformats.org/officeDocument/2006/relationships/image" Target="../media/image1066.png"/><Relationship Id="rId30" Type="http://schemas.openxmlformats.org/officeDocument/2006/relationships/image" Target="../media/image1069.png"/><Relationship Id="rId35" Type="http://schemas.openxmlformats.org/officeDocument/2006/relationships/image" Target="../media/image1074.png"/><Relationship Id="rId8" Type="http://schemas.openxmlformats.org/officeDocument/2006/relationships/image" Target="../media/image10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085.jpg"/><Relationship Id="rId3" Type="http://schemas.openxmlformats.org/officeDocument/2006/relationships/image" Target="../media/image1076.png"/><Relationship Id="rId7" Type="http://schemas.openxmlformats.org/officeDocument/2006/relationships/image" Target="../media/image1079.png"/><Relationship Id="rId12" Type="http://schemas.openxmlformats.org/officeDocument/2006/relationships/image" Target="../media/image1084.png"/><Relationship Id="rId2" Type="http://schemas.openxmlformats.org/officeDocument/2006/relationships/image" Target="../media/image10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8.png"/><Relationship Id="rId11" Type="http://schemas.openxmlformats.org/officeDocument/2006/relationships/image" Target="../media/image1083.jpg"/><Relationship Id="rId5" Type="http://schemas.openxmlformats.org/officeDocument/2006/relationships/image" Target="../media/image1077.png"/><Relationship Id="rId10" Type="http://schemas.openxmlformats.org/officeDocument/2006/relationships/image" Target="../media/image1082.png"/><Relationship Id="rId4" Type="http://schemas.openxmlformats.org/officeDocument/2006/relationships/image" Target="../media/image1039.png"/><Relationship Id="rId9" Type="http://schemas.openxmlformats.org/officeDocument/2006/relationships/image" Target="../media/image1081.png"/><Relationship Id="rId14" Type="http://schemas.openxmlformats.org/officeDocument/2006/relationships/image" Target="../media/image10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3.png"/><Relationship Id="rId13" Type="http://schemas.openxmlformats.org/officeDocument/2006/relationships/image" Target="../media/image1098.png"/><Relationship Id="rId3" Type="http://schemas.openxmlformats.org/officeDocument/2006/relationships/image" Target="../media/image1088.png"/><Relationship Id="rId7" Type="http://schemas.openxmlformats.org/officeDocument/2006/relationships/image" Target="../media/image1092.png"/><Relationship Id="rId12" Type="http://schemas.openxmlformats.org/officeDocument/2006/relationships/image" Target="../media/image1097.png"/><Relationship Id="rId2" Type="http://schemas.openxmlformats.org/officeDocument/2006/relationships/image" Target="../media/image10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1.png"/><Relationship Id="rId11" Type="http://schemas.openxmlformats.org/officeDocument/2006/relationships/image" Target="../media/image1096.png"/><Relationship Id="rId5" Type="http://schemas.openxmlformats.org/officeDocument/2006/relationships/image" Target="../media/image1090.png"/><Relationship Id="rId15" Type="http://schemas.openxmlformats.org/officeDocument/2006/relationships/image" Target="../media/image1100.png"/><Relationship Id="rId10" Type="http://schemas.openxmlformats.org/officeDocument/2006/relationships/image" Target="../media/image1095.jpg"/><Relationship Id="rId4" Type="http://schemas.openxmlformats.org/officeDocument/2006/relationships/image" Target="../media/image1089.png"/><Relationship Id="rId9" Type="http://schemas.openxmlformats.org/officeDocument/2006/relationships/image" Target="../media/image1094.png"/><Relationship Id="rId14" Type="http://schemas.openxmlformats.org/officeDocument/2006/relationships/image" Target="../media/image10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7.png"/><Relationship Id="rId13" Type="http://schemas.openxmlformats.org/officeDocument/2006/relationships/image" Target="../media/image1112.png"/><Relationship Id="rId3" Type="http://schemas.openxmlformats.org/officeDocument/2006/relationships/image" Target="../media/image1102.png"/><Relationship Id="rId7" Type="http://schemas.openxmlformats.org/officeDocument/2006/relationships/image" Target="../media/image1106.png"/><Relationship Id="rId12" Type="http://schemas.openxmlformats.org/officeDocument/2006/relationships/image" Target="../media/image1111.png"/><Relationship Id="rId2" Type="http://schemas.openxmlformats.org/officeDocument/2006/relationships/image" Target="../media/image1101.jpg"/><Relationship Id="rId16" Type="http://schemas.openxmlformats.org/officeDocument/2006/relationships/image" Target="../media/image1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5.png"/><Relationship Id="rId11" Type="http://schemas.openxmlformats.org/officeDocument/2006/relationships/image" Target="../media/image1110.png"/><Relationship Id="rId5" Type="http://schemas.openxmlformats.org/officeDocument/2006/relationships/image" Target="../media/image1104.png"/><Relationship Id="rId15" Type="http://schemas.openxmlformats.org/officeDocument/2006/relationships/image" Target="../media/image1114.png"/><Relationship Id="rId10" Type="http://schemas.openxmlformats.org/officeDocument/2006/relationships/image" Target="../media/image1109.png"/><Relationship Id="rId4" Type="http://schemas.openxmlformats.org/officeDocument/2006/relationships/image" Target="../media/image1103.png"/><Relationship Id="rId9" Type="http://schemas.openxmlformats.org/officeDocument/2006/relationships/image" Target="../media/image1108.png"/><Relationship Id="rId14" Type="http://schemas.openxmlformats.org/officeDocument/2006/relationships/image" Target="../media/image11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6.png"/><Relationship Id="rId13" Type="http://schemas.openxmlformats.org/officeDocument/2006/relationships/image" Target="../media/image1120.png"/><Relationship Id="rId18" Type="http://schemas.openxmlformats.org/officeDocument/2006/relationships/image" Target="../media/image1125.png"/><Relationship Id="rId3" Type="http://schemas.openxmlformats.org/officeDocument/2006/relationships/image" Target="../media/image1109.png"/><Relationship Id="rId21" Type="http://schemas.openxmlformats.org/officeDocument/2006/relationships/image" Target="../media/image1128.png"/><Relationship Id="rId7" Type="http://schemas.openxmlformats.org/officeDocument/2006/relationships/image" Target="../media/image1113.png"/><Relationship Id="rId12" Type="http://schemas.openxmlformats.org/officeDocument/2006/relationships/image" Target="../media/image1119.png"/><Relationship Id="rId17" Type="http://schemas.openxmlformats.org/officeDocument/2006/relationships/image" Target="../media/image1124.png"/><Relationship Id="rId2" Type="http://schemas.openxmlformats.org/officeDocument/2006/relationships/image" Target="../media/image1108.png"/><Relationship Id="rId16" Type="http://schemas.openxmlformats.org/officeDocument/2006/relationships/image" Target="../media/image1123.png"/><Relationship Id="rId20" Type="http://schemas.openxmlformats.org/officeDocument/2006/relationships/image" Target="../media/image1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2.png"/><Relationship Id="rId11" Type="http://schemas.openxmlformats.org/officeDocument/2006/relationships/image" Target="../media/image1118.png"/><Relationship Id="rId24" Type="http://schemas.openxmlformats.org/officeDocument/2006/relationships/image" Target="../media/image1131.png"/><Relationship Id="rId5" Type="http://schemas.openxmlformats.org/officeDocument/2006/relationships/image" Target="../media/image1111.png"/><Relationship Id="rId15" Type="http://schemas.openxmlformats.org/officeDocument/2006/relationships/image" Target="../media/image1122.jpg"/><Relationship Id="rId23" Type="http://schemas.openxmlformats.org/officeDocument/2006/relationships/image" Target="../media/image1130.png"/><Relationship Id="rId10" Type="http://schemas.openxmlformats.org/officeDocument/2006/relationships/image" Target="../media/image1117.png"/><Relationship Id="rId19" Type="http://schemas.openxmlformats.org/officeDocument/2006/relationships/image" Target="../media/image1126.png"/><Relationship Id="rId4" Type="http://schemas.openxmlformats.org/officeDocument/2006/relationships/image" Target="../media/image1110.png"/><Relationship Id="rId9" Type="http://schemas.openxmlformats.org/officeDocument/2006/relationships/image" Target="../media/image1115.png"/><Relationship Id="rId14" Type="http://schemas.openxmlformats.org/officeDocument/2006/relationships/image" Target="../media/image1121.png"/><Relationship Id="rId22" Type="http://schemas.openxmlformats.org/officeDocument/2006/relationships/image" Target="../media/image1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13" Type="http://schemas.openxmlformats.org/officeDocument/2006/relationships/image" Target="../media/image1136.png"/><Relationship Id="rId18" Type="http://schemas.openxmlformats.org/officeDocument/2006/relationships/image" Target="../media/image1141.png"/><Relationship Id="rId3" Type="http://schemas.openxmlformats.org/officeDocument/2006/relationships/image" Target="../media/image1088.png"/><Relationship Id="rId21" Type="http://schemas.openxmlformats.org/officeDocument/2006/relationships/image" Target="../media/image1144.png"/><Relationship Id="rId7" Type="http://schemas.openxmlformats.org/officeDocument/2006/relationships/image" Target="../media/image1092.png"/><Relationship Id="rId12" Type="http://schemas.openxmlformats.org/officeDocument/2006/relationships/image" Target="../media/image1135.png"/><Relationship Id="rId17" Type="http://schemas.openxmlformats.org/officeDocument/2006/relationships/image" Target="../media/image1140.png"/><Relationship Id="rId25" Type="http://schemas.openxmlformats.org/officeDocument/2006/relationships/image" Target="../media/image1148.png"/><Relationship Id="rId2" Type="http://schemas.openxmlformats.org/officeDocument/2006/relationships/image" Target="../media/image1087.png"/><Relationship Id="rId16" Type="http://schemas.openxmlformats.org/officeDocument/2006/relationships/image" Target="../media/image1139.png"/><Relationship Id="rId20" Type="http://schemas.openxmlformats.org/officeDocument/2006/relationships/image" Target="../media/image1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1.png"/><Relationship Id="rId11" Type="http://schemas.openxmlformats.org/officeDocument/2006/relationships/image" Target="../media/image1134.png"/><Relationship Id="rId24" Type="http://schemas.openxmlformats.org/officeDocument/2006/relationships/image" Target="../media/image1147.png"/><Relationship Id="rId5" Type="http://schemas.openxmlformats.org/officeDocument/2006/relationships/image" Target="../media/image1090.png"/><Relationship Id="rId15" Type="http://schemas.openxmlformats.org/officeDocument/2006/relationships/image" Target="../media/image1138.png"/><Relationship Id="rId23" Type="http://schemas.openxmlformats.org/officeDocument/2006/relationships/image" Target="../media/image1146.png"/><Relationship Id="rId10" Type="http://schemas.openxmlformats.org/officeDocument/2006/relationships/image" Target="../media/image1133.png"/><Relationship Id="rId19" Type="http://schemas.openxmlformats.org/officeDocument/2006/relationships/image" Target="../media/image1142.png"/><Relationship Id="rId4" Type="http://schemas.openxmlformats.org/officeDocument/2006/relationships/image" Target="../media/image1089.png"/><Relationship Id="rId9" Type="http://schemas.openxmlformats.org/officeDocument/2006/relationships/image" Target="../media/image1094.png"/><Relationship Id="rId14" Type="http://schemas.openxmlformats.org/officeDocument/2006/relationships/image" Target="../media/image1137.png"/><Relationship Id="rId22" Type="http://schemas.openxmlformats.org/officeDocument/2006/relationships/image" Target="../media/image1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5.png"/><Relationship Id="rId13" Type="http://schemas.openxmlformats.org/officeDocument/2006/relationships/image" Target="../media/image1160.png"/><Relationship Id="rId3" Type="http://schemas.openxmlformats.org/officeDocument/2006/relationships/image" Target="../media/image1150.png"/><Relationship Id="rId7" Type="http://schemas.openxmlformats.org/officeDocument/2006/relationships/image" Target="../media/image1154.jpg"/><Relationship Id="rId12" Type="http://schemas.openxmlformats.org/officeDocument/2006/relationships/image" Target="../media/image1159.png"/><Relationship Id="rId2" Type="http://schemas.openxmlformats.org/officeDocument/2006/relationships/image" Target="../media/image1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3.jpg"/><Relationship Id="rId11" Type="http://schemas.openxmlformats.org/officeDocument/2006/relationships/image" Target="../media/image1158.png"/><Relationship Id="rId5" Type="http://schemas.openxmlformats.org/officeDocument/2006/relationships/image" Target="../media/image1152.jpg"/><Relationship Id="rId15" Type="http://schemas.openxmlformats.org/officeDocument/2006/relationships/image" Target="../media/image1162.png"/><Relationship Id="rId10" Type="http://schemas.openxmlformats.org/officeDocument/2006/relationships/image" Target="../media/image1157.png"/><Relationship Id="rId4" Type="http://schemas.openxmlformats.org/officeDocument/2006/relationships/image" Target="../media/image1151.png"/><Relationship Id="rId9" Type="http://schemas.openxmlformats.org/officeDocument/2006/relationships/image" Target="../media/image1156.png"/><Relationship Id="rId14" Type="http://schemas.openxmlformats.org/officeDocument/2006/relationships/image" Target="../media/image11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58.png"/><Relationship Id="rId3" Type="http://schemas.openxmlformats.org/officeDocument/2006/relationships/image" Target="../media/image1164.jpg"/><Relationship Id="rId7" Type="http://schemas.openxmlformats.org/officeDocument/2006/relationships/image" Target="../media/image1168.png"/><Relationship Id="rId12" Type="http://schemas.openxmlformats.org/officeDocument/2006/relationships/image" Target="../media/image1157.png"/><Relationship Id="rId17" Type="http://schemas.openxmlformats.org/officeDocument/2006/relationships/image" Target="../media/image1162.png"/><Relationship Id="rId2" Type="http://schemas.openxmlformats.org/officeDocument/2006/relationships/image" Target="../media/image1163.png"/><Relationship Id="rId16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7.png"/><Relationship Id="rId11" Type="http://schemas.openxmlformats.org/officeDocument/2006/relationships/image" Target="../media/image1156.png"/><Relationship Id="rId5" Type="http://schemas.openxmlformats.org/officeDocument/2006/relationships/image" Target="../media/image1166.jpg"/><Relationship Id="rId15" Type="http://schemas.openxmlformats.org/officeDocument/2006/relationships/image" Target="../media/image1160.png"/><Relationship Id="rId10" Type="http://schemas.openxmlformats.org/officeDocument/2006/relationships/image" Target="../media/image1155.png"/><Relationship Id="rId4" Type="http://schemas.openxmlformats.org/officeDocument/2006/relationships/image" Target="../media/image1165.jpg"/><Relationship Id="rId9" Type="http://schemas.openxmlformats.org/officeDocument/2006/relationships/image" Target="../media/image1169.png"/><Relationship Id="rId14" Type="http://schemas.openxmlformats.org/officeDocument/2006/relationships/image" Target="../media/image115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jp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182.png"/><Relationship Id="rId18" Type="http://schemas.openxmlformats.org/officeDocument/2006/relationships/image" Target="../media/image1187.png"/><Relationship Id="rId3" Type="http://schemas.openxmlformats.org/officeDocument/2006/relationships/image" Target="../media/image1172.png"/><Relationship Id="rId7" Type="http://schemas.openxmlformats.org/officeDocument/2006/relationships/image" Target="../media/image1176.png"/><Relationship Id="rId12" Type="http://schemas.openxmlformats.org/officeDocument/2006/relationships/image" Target="../media/image1181.png"/><Relationship Id="rId17" Type="http://schemas.openxmlformats.org/officeDocument/2006/relationships/image" Target="../media/image1186.png"/><Relationship Id="rId2" Type="http://schemas.openxmlformats.org/officeDocument/2006/relationships/image" Target="../media/image1171.png"/><Relationship Id="rId16" Type="http://schemas.openxmlformats.org/officeDocument/2006/relationships/image" Target="../media/image11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png"/><Relationship Id="rId11" Type="http://schemas.openxmlformats.org/officeDocument/2006/relationships/image" Target="../media/image1180.jpg"/><Relationship Id="rId5" Type="http://schemas.openxmlformats.org/officeDocument/2006/relationships/image" Target="../media/image1174.png"/><Relationship Id="rId15" Type="http://schemas.openxmlformats.org/officeDocument/2006/relationships/image" Target="../media/image1184.jpg"/><Relationship Id="rId10" Type="http://schemas.openxmlformats.org/officeDocument/2006/relationships/image" Target="../media/image1179.png"/><Relationship Id="rId19" Type="http://schemas.openxmlformats.org/officeDocument/2006/relationships/image" Target="../media/image1188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1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5.png"/><Relationship Id="rId13" Type="http://schemas.openxmlformats.org/officeDocument/2006/relationships/image" Target="../media/image1200.png"/><Relationship Id="rId18" Type="http://schemas.openxmlformats.org/officeDocument/2006/relationships/image" Target="../media/image1205.png"/><Relationship Id="rId26" Type="http://schemas.openxmlformats.org/officeDocument/2006/relationships/image" Target="../media/image1213.png"/><Relationship Id="rId3" Type="http://schemas.openxmlformats.org/officeDocument/2006/relationships/image" Target="../media/image1190.png"/><Relationship Id="rId21" Type="http://schemas.openxmlformats.org/officeDocument/2006/relationships/image" Target="../media/image1208.png"/><Relationship Id="rId7" Type="http://schemas.openxmlformats.org/officeDocument/2006/relationships/image" Target="../media/image1194.png"/><Relationship Id="rId12" Type="http://schemas.openxmlformats.org/officeDocument/2006/relationships/image" Target="../media/image1199.png"/><Relationship Id="rId17" Type="http://schemas.openxmlformats.org/officeDocument/2006/relationships/image" Target="../media/image1204.png"/><Relationship Id="rId25" Type="http://schemas.openxmlformats.org/officeDocument/2006/relationships/image" Target="../media/image1212.png"/><Relationship Id="rId2" Type="http://schemas.openxmlformats.org/officeDocument/2006/relationships/image" Target="../media/image1189.jpg"/><Relationship Id="rId16" Type="http://schemas.openxmlformats.org/officeDocument/2006/relationships/image" Target="../media/image1203.png"/><Relationship Id="rId20" Type="http://schemas.openxmlformats.org/officeDocument/2006/relationships/image" Target="../media/image1207.png"/><Relationship Id="rId29" Type="http://schemas.openxmlformats.org/officeDocument/2006/relationships/image" Target="../media/image1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3.png"/><Relationship Id="rId11" Type="http://schemas.openxmlformats.org/officeDocument/2006/relationships/image" Target="../media/image1198.png"/><Relationship Id="rId24" Type="http://schemas.openxmlformats.org/officeDocument/2006/relationships/image" Target="../media/image1211.png"/><Relationship Id="rId5" Type="http://schemas.openxmlformats.org/officeDocument/2006/relationships/image" Target="../media/image1192.png"/><Relationship Id="rId15" Type="http://schemas.openxmlformats.org/officeDocument/2006/relationships/image" Target="../media/image1202.jpg"/><Relationship Id="rId23" Type="http://schemas.openxmlformats.org/officeDocument/2006/relationships/image" Target="../media/image1210.png"/><Relationship Id="rId28" Type="http://schemas.openxmlformats.org/officeDocument/2006/relationships/image" Target="../media/image1215.png"/><Relationship Id="rId10" Type="http://schemas.openxmlformats.org/officeDocument/2006/relationships/image" Target="../media/image1197.png"/><Relationship Id="rId19" Type="http://schemas.openxmlformats.org/officeDocument/2006/relationships/image" Target="../media/image1206.png"/><Relationship Id="rId31" Type="http://schemas.openxmlformats.org/officeDocument/2006/relationships/image" Target="../media/image1218.png"/><Relationship Id="rId4" Type="http://schemas.openxmlformats.org/officeDocument/2006/relationships/image" Target="../media/image1191.png"/><Relationship Id="rId9" Type="http://schemas.openxmlformats.org/officeDocument/2006/relationships/image" Target="../media/image1196.png"/><Relationship Id="rId14" Type="http://schemas.openxmlformats.org/officeDocument/2006/relationships/image" Target="../media/image1201.png"/><Relationship Id="rId22" Type="http://schemas.openxmlformats.org/officeDocument/2006/relationships/image" Target="../media/image1209.png"/><Relationship Id="rId27" Type="http://schemas.openxmlformats.org/officeDocument/2006/relationships/image" Target="../media/image1214.png"/><Relationship Id="rId30" Type="http://schemas.openxmlformats.org/officeDocument/2006/relationships/image" Target="../media/image12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5.png"/><Relationship Id="rId3" Type="http://schemas.openxmlformats.org/officeDocument/2006/relationships/image" Target="../media/image1220.png"/><Relationship Id="rId7" Type="http://schemas.openxmlformats.org/officeDocument/2006/relationships/image" Target="../media/image1224.png"/><Relationship Id="rId2" Type="http://schemas.openxmlformats.org/officeDocument/2006/relationships/image" Target="../media/image12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3.png"/><Relationship Id="rId5" Type="http://schemas.openxmlformats.org/officeDocument/2006/relationships/image" Target="../media/image1222.png"/><Relationship Id="rId10" Type="http://schemas.openxmlformats.org/officeDocument/2006/relationships/image" Target="../media/image1227.png"/><Relationship Id="rId4" Type="http://schemas.openxmlformats.org/officeDocument/2006/relationships/image" Target="../media/image1221.png"/><Relationship Id="rId9" Type="http://schemas.openxmlformats.org/officeDocument/2006/relationships/image" Target="../media/image12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4.jpg"/><Relationship Id="rId3" Type="http://schemas.openxmlformats.org/officeDocument/2006/relationships/image" Target="../media/image1229.png"/><Relationship Id="rId7" Type="http://schemas.openxmlformats.org/officeDocument/2006/relationships/image" Target="../media/image1233.jpg"/><Relationship Id="rId2" Type="http://schemas.openxmlformats.org/officeDocument/2006/relationships/image" Target="../media/image1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2.png"/><Relationship Id="rId5" Type="http://schemas.openxmlformats.org/officeDocument/2006/relationships/image" Target="../media/image1231.png"/><Relationship Id="rId10" Type="http://schemas.openxmlformats.org/officeDocument/2006/relationships/image" Target="../media/image1236.jpg"/><Relationship Id="rId4" Type="http://schemas.openxmlformats.org/officeDocument/2006/relationships/image" Target="../media/image1230.png"/><Relationship Id="rId9" Type="http://schemas.openxmlformats.org/officeDocument/2006/relationships/image" Target="../media/image1235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2.jpg"/><Relationship Id="rId13" Type="http://schemas.openxmlformats.org/officeDocument/2006/relationships/image" Target="../media/image1247.png"/><Relationship Id="rId3" Type="http://schemas.openxmlformats.org/officeDocument/2006/relationships/image" Target="../media/image1238.jpg"/><Relationship Id="rId7" Type="http://schemas.openxmlformats.org/officeDocument/2006/relationships/image" Target="../media/image1241.jpg"/><Relationship Id="rId12" Type="http://schemas.openxmlformats.org/officeDocument/2006/relationships/image" Target="../media/image1246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jpg"/><Relationship Id="rId11" Type="http://schemas.openxmlformats.org/officeDocument/2006/relationships/image" Target="../media/image1245.png"/><Relationship Id="rId5" Type="http://schemas.openxmlformats.org/officeDocument/2006/relationships/image" Target="../media/image1239.jpg"/><Relationship Id="rId10" Type="http://schemas.openxmlformats.org/officeDocument/2006/relationships/image" Target="../media/image1244.png"/><Relationship Id="rId4" Type="http://schemas.openxmlformats.org/officeDocument/2006/relationships/image" Target="../media/image1234.jpg"/><Relationship Id="rId9" Type="http://schemas.openxmlformats.org/officeDocument/2006/relationships/image" Target="../media/image12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4.png"/><Relationship Id="rId13" Type="http://schemas.openxmlformats.org/officeDocument/2006/relationships/image" Target="../media/image1259.png"/><Relationship Id="rId18" Type="http://schemas.openxmlformats.org/officeDocument/2006/relationships/image" Target="../media/image1264.png"/><Relationship Id="rId3" Type="http://schemas.openxmlformats.org/officeDocument/2006/relationships/image" Target="../media/image1249.png"/><Relationship Id="rId21" Type="http://schemas.openxmlformats.org/officeDocument/2006/relationships/image" Target="../media/image1267.png"/><Relationship Id="rId7" Type="http://schemas.openxmlformats.org/officeDocument/2006/relationships/image" Target="../media/image1253.png"/><Relationship Id="rId12" Type="http://schemas.openxmlformats.org/officeDocument/2006/relationships/image" Target="../media/image1258.png"/><Relationship Id="rId17" Type="http://schemas.openxmlformats.org/officeDocument/2006/relationships/image" Target="../media/image1263.png"/><Relationship Id="rId25" Type="http://schemas.openxmlformats.org/officeDocument/2006/relationships/image" Target="../media/image1271.png"/><Relationship Id="rId2" Type="http://schemas.openxmlformats.org/officeDocument/2006/relationships/image" Target="../media/image1248.png"/><Relationship Id="rId16" Type="http://schemas.openxmlformats.org/officeDocument/2006/relationships/image" Target="../media/image1262.png"/><Relationship Id="rId20" Type="http://schemas.openxmlformats.org/officeDocument/2006/relationships/image" Target="../media/image12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2.png"/><Relationship Id="rId11" Type="http://schemas.openxmlformats.org/officeDocument/2006/relationships/image" Target="../media/image1257.png"/><Relationship Id="rId24" Type="http://schemas.openxmlformats.org/officeDocument/2006/relationships/image" Target="../media/image1270.png"/><Relationship Id="rId5" Type="http://schemas.openxmlformats.org/officeDocument/2006/relationships/image" Target="../media/image1251.png"/><Relationship Id="rId15" Type="http://schemas.openxmlformats.org/officeDocument/2006/relationships/image" Target="../media/image1261.png"/><Relationship Id="rId23" Type="http://schemas.openxmlformats.org/officeDocument/2006/relationships/image" Target="../media/image1269.png"/><Relationship Id="rId10" Type="http://schemas.openxmlformats.org/officeDocument/2006/relationships/image" Target="../media/image1256.png"/><Relationship Id="rId19" Type="http://schemas.openxmlformats.org/officeDocument/2006/relationships/image" Target="../media/image1265.png"/><Relationship Id="rId4" Type="http://schemas.openxmlformats.org/officeDocument/2006/relationships/image" Target="../media/image1250.png"/><Relationship Id="rId9" Type="http://schemas.openxmlformats.org/officeDocument/2006/relationships/image" Target="../media/image1255.png"/><Relationship Id="rId14" Type="http://schemas.openxmlformats.org/officeDocument/2006/relationships/image" Target="../media/image1260.png"/><Relationship Id="rId22" Type="http://schemas.openxmlformats.org/officeDocument/2006/relationships/image" Target="../media/image12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2.jpg"/><Relationship Id="rId3" Type="http://schemas.openxmlformats.org/officeDocument/2006/relationships/image" Target="../media/image1273.png"/><Relationship Id="rId7" Type="http://schemas.openxmlformats.org/officeDocument/2006/relationships/image" Target="../media/image1234.jpg"/><Relationship Id="rId2" Type="http://schemas.openxmlformats.org/officeDocument/2006/relationships/image" Target="../media/image12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5.jpg"/><Relationship Id="rId5" Type="http://schemas.openxmlformats.org/officeDocument/2006/relationships/image" Target="../media/image1233.jpg"/><Relationship Id="rId4" Type="http://schemas.openxmlformats.org/officeDocument/2006/relationships/image" Target="../media/image1274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2.png"/><Relationship Id="rId13" Type="http://schemas.openxmlformats.org/officeDocument/2006/relationships/image" Target="../media/image1287.png"/><Relationship Id="rId18" Type="http://schemas.openxmlformats.org/officeDocument/2006/relationships/image" Target="../media/image1292.jpg"/><Relationship Id="rId3" Type="http://schemas.openxmlformats.org/officeDocument/2006/relationships/image" Target="../media/image1277.jpg"/><Relationship Id="rId7" Type="http://schemas.openxmlformats.org/officeDocument/2006/relationships/image" Target="../media/image1281.png"/><Relationship Id="rId12" Type="http://schemas.openxmlformats.org/officeDocument/2006/relationships/image" Target="../media/image1286.png"/><Relationship Id="rId17" Type="http://schemas.openxmlformats.org/officeDocument/2006/relationships/image" Target="../media/image1291.png"/><Relationship Id="rId2" Type="http://schemas.openxmlformats.org/officeDocument/2006/relationships/image" Target="../media/image1276.png"/><Relationship Id="rId16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285.png"/><Relationship Id="rId5" Type="http://schemas.openxmlformats.org/officeDocument/2006/relationships/image" Target="../media/image1279.png"/><Relationship Id="rId15" Type="http://schemas.openxmlformats.org/officeDocument/2006/relationships/image" Target="../media/image1289.png"/><Relationship Id="rId10" Type="http://schemas.openxmlformats.org/officeDocument/2006/relationships/image" Target="../media/image1284.png"/><Relationship Id="rId19" Type="http://schemas.openxmlformats.org/officeDocument/2006/relationships/image" Target="../media/image1293.jpg"/><Relationship Id="rId4" Type="http://schemas.openxmlformats.org/officeDocument/2006/relationships/image" Target="../media/image1278.png"/><Relationship Id="rId9" Type="http://schemas.openxmlformats.org/officeDocument/2006/relationships/image" Target="../media/image1283.png"/><Relationship Id="rId14" Type="http://schemas.openxmlformats.org/officeDocument/2006/relationships/image" Target="../media/image128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305.png"/><Relationship Id="rId3" Type="http://schemas.openxmlformats.org/officeDocument/2006/relationships/image" Target="../media/image1295.jpg"/><Relationship Id="rId7" Type="http://schemas.openxmlformats.org/officeDocument/2006/relationships/image" Target="../media/image1299.png"/><Relationship Id="rId12" Type="http://schemas.openxmlformats.org/officeDocument/2006/relationships/image" Target="../media/image1304.png"/><Relationship Id="rId2" Type="http://schemas.openxmlformats.org/officeDocument/2006/relationships/image" Target="../media/image1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8.png"/><Relationship Id="rId11" Type="http://schemas.openxmlformats.org/officeDocument/2006/relationships/image" Target="../media/image1303.png"/><Relationship Id="rId5" Type="http://schemas.openxmlformats.org/officeDocument/2006/relationships/image" Target="../media/image1297.png"/><Relationship Id="rId10" Type="http://schemas.openxmlformats.org/officeDocument/2006/relationships/image" Target="../media/image1302.png"/><Relationship Id="rId4" Type="http://schemas.openxmlformats.org/officeDocument/2006/relationships/image" Target="../media/image1296.png"/><Relationship Id="rId9" Type="http://schemas.openxmlformats.org/officeDocument/2006/relationships/image" Target="../media/image13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3" Type="http://schemas.openxmlformats.org/officeDocument/2006/relationships/image" Target="../media/image1307.png"/><Relationship Id="rId7" Type="http://schemas.openxmlformats.org/officeDocument/2006/relationships/image" Target="../media/image1311.png"/><Relationship Id="rId2" Type="http://schemas.openxmlformats.org/officeDocument/2006/relationships/image" Target="../media/image1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9.png"/><Relationship Id="rId4" Type="http://schemas.openxmlformats.org/officeDocument/2006/relationships/image" Target="../media/image1308.png"/><Relationship Id="rId9" Type="http://schemas.openxmlformats.org/officeDocument/2006/relationships/image" Target="../media/image13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21" Type="http://schemas.openxmlformats.org/officeDocument/2006/relationships/image" Target="../media/image90.jp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9.png"/><Relationship Id="rId13" Type="http://schemas.openxmlformats.org/officeDocument/2006/relationships/image" Target="../media/image1324.png"/><Relationship Id="rId3" Type="http://schemas.openxmlformats.org/officeDocument/2006/relationships/image" Target="../media/image1315.png"/><Relationship Id="rId7" Type="http://schemas.openxmlformats.org/officeDocument/2006/relationships/image" Target="../media/image1318.png"/><Relationship Id="rId12" Type="http://schemas.openxmlformats.org/officeDocument/2006/relationships/image" Target="../media/image1323.png"/><Relationship Id="rId17" Type="http://schemas.openxmlformats.org/officeDocument/2006/relationships/image" Target="../media/image1328.png"/><Relationship Id="rId2" Type="http://schemas.openxmlformats.org/officeDocument/2006/relationships/image" Target="../media/image1314.png"/><Relationship Id="rId16" Type="http://schemas.openxmlformats.org/officeDocument/2006/relationships/image" Target="../media/image1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7.png"/><Relationship Id="rId11" Type="http://schemas.openxmlformats.org/officeDocument/2006/relationships/image" Target="../media/image1322.png"/><Relationship Id="rId5" Type="http://schemas.openxmlformats.org/officeDocument/2006/relationships/image" Target="../media/image13.png"/><Relationship Id="rId15" Type="http://schemas.openxmlformats.org/officeDocument/2006/relationships/image" Target="../media/image1326.png"/><Relationship Id="rId10" Type="http://schemas.openxmlformats.org/officeDocument/2006/relationships/image" Target="../media/image1321.png"/><Relationship Id="rId4" Type="http://schemas.openxmlformats.org/officeDocument/2006/relationships/image" Target="../media/image1316.png"/><Relationship Id="rId9" Type="http://schemas.openxmlformats.org/officeDocument/2006/relationships/image" Target="../media/image1320.png"/><Relationship Id="rId14" Type="http://schemas.openxmlformats.org/officeDocument/2006/relationships/image" Target="../media/image13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5.png"/><Relationship Id="rId3" Type="http://schemas.openxmlformats.org/officeDocument/2006/relationships/image" Target="../media/image1330.png"/><Relationship Id="rId7" Type="http://schemas.openxmlformats.org/officeDocument/2006/relationships/image" Target="../media/image1334.png"/><Relationship Id="rId12" Type="http://schemas.openxmlformats.org/officeDocument/2006/relationships/image" Target="../media/image1339.png"/><Relationship Id="rId2" Type="http://schemas.openxmlformats.org/officeDocument/2006/relationships/image" Target="../media/image1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3.png"/><Relationship Id="rId11" Type="http://schemas.openxmlformats.org/officeDocument/2006/relationships/image" Target="../media/image1338.png"/><Relationship Id="rId5" Type="http://schemas.openxmlformats.org/officeDocument/2006/relationships/image" Target="../media/image1332.png"/><Relationship Id="rId10" Type="http://schemas.openxmlformats.org/officeDocument/2006/relationships/image" Target="../media/image1337.png"/><Relationship Id="rId4" Type="http://schemas.openxmlformats.org/officeDocument/2006/relationships/image" Target="../media/image1331.png"/><Relationship Id="rId9" Type="http://schemas.openxmlformats.org/officeDocument/2006/relationships/image" Target="../media/image133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6.png"/><Relationship Id="rId13" Type="http://schemas.openxmlformats.org/officeDocument/2006/relationships/image" Target="../media/image1351.png"/><Relationship Id="rId3" Type="http://schemas.openxmlformats.org/officeDocument/2006/relationships/image" Target="../media/image1341.png"/><Relationship Id="rId7" Type="http://schemas.openxmlformats.org/officeDocument/2006/relationships/image" Target="../media/image1345.png"/><Relationship Id="rId12" Type="http://schemas.openxmlformats.org/officeDocument/2006/relationships/image" Target="../media/image1350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4.png"/><Relationship Id="rId11" Type="http://schemas.openxmlformats.org/officeDocument/2006/relationships/image" Target="../media/image1349.png"/><Relationship Id="rId5" Type="http://schemas.openxmlformats.org/officeDocument/2006/relationships/image" Target="../media/image1343.png"/><Relationship Id="rId10" Type="http://schemas.openxmlformats.org/officeDocument/2006/relationships/image" Target="../media/image1348.png"/><Relationship Id="rId4" Type="http://schemas.openxmlformats.org/officeDocument/2006/relationships/image" Target="../media/image1342.png"/><Relationship Id="rId9" Type="http://schemas.openxmlformats.org/officeDocument/2006/relationships/image" Target="../media/image13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8.png"/><Relationship Id="rId13" Type="http://schemas.openxmlformats.org/officeDocument/2006/relationships/image" Target="../media/image1363.png"/><Relationship Id="rId18" Type="http://schemas.openxmlformats.org/officeDocument/2006/relationships/image" Target="../media/image1368.png"/><Relationship Id="rId3" Type="http://schemas.openxmlformats.org/officeDocument/2006/relationships/image" Target="../media/image1353.png"/><Relationship Id="rId21" Type="http://schemas.openxmlformats.org/officeDocument/2006/relationships/image" Target="../media/image1371.png"/><Relationship Id="rId7" Type="http://schemas.openxmlformats.org/officeDocument/2006/relationships/image" Target="../media/image1357.png"/><Relationship Id="rId12" Type="http://schemas.openxmlformats.org/officeDocument/2006/relationships/image" Target="../media/image1362.png"/><Relationship Id="rId17" Type="http://schemas.openxmlformats.org/officeDocument/2006/relationships/image" Target="../media/image1367.png"/><Relationship Id="rId2" Type="http://schemas.openxmlformats.org/officeDocument/2006/relationships/image" Target="../media/image1352.png"/><Relationship Id="rId16" Type="http://schemas.openxmlformats.org/officeDocument/2006/relationships/image" Target="../media/image1366.png"/><Relationship Id="rId20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6.png"/><Relationship Id="rId11" Type="http://schemas.openxmlformats.org/officeDocument/2006/relationships/image" Target="../media/image1361.png"/><Relationship Id="rId5" Type="http://schemas.openxmlformats.org/officeDocument/2006/relationships/image" Target="../media/image1355.png"/><Relationship Id="rId15" Type="http://schemas.openxmlformats.org/officeDocument/2006/relationships/image" Target="../media/image1365.png"/><Relationship Id="rId10" Type="http://schemas.openxmlformats.org/officeDocument/2006/relationships/image" Target="../media/image1360.png"/><Relationship Id="rId19" Type="http://schemas.openxmlformats.org/officeDocument/2006/relationships/image" Target="../media/image1369.png"/><Relationship Id="rId4" Type="http://schemas.openxmlformats.org/officeDocument/2006/relationships/image" Target="../media/image1354.png"/><Relationship Id="rId9" Type="http://schemas.openxmlformats.org/officeDocument/2006/relationships/image" Target="../media/image1359.png"/><Relationship Id="rId14" Type="http://schemas.openxmlformats.org/officeDocument/2006/relationships/image" Target="../media/image13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8.png"/><Relationship Id="rId13" Type="http://schemas.openxmlformats.org/officeDocument/2006/relationships/image" Target="../media/image1383.png"/><Relationship Id="rId3" Type="http://schemas.openxmlformats.org/officeDocument/2006/relationships/image" Target="../media/image1373.png"/><Relationship Id="rId7" Type="http://schemas.openxmlformats.org/officeDocument/2006/relationships/image" Target="../media/image1377.png"/><Relationship Id="rId12" Type="http://schemas.openxmlformats.org/officeDocument/2006/relationships/image" Target="../media/image1382.png"/><Relationship Id="rId2" Type="http://schemas.openxmlformats.org/officeDocument/2006/relationships/image" Target="../media/image1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6.png"/><Relationship Id="rId11" Type="http://schemas.openxmlformats.org/officeDocument/2006/relationships/image" Target="../media/image1381.png"/><Relationship Id="rId5" Type="http://schemas.openxmlformats.org/officeDocument/2006/relationships/image" Target="../media/image1375.png"/><Relationship Id="rId10" Type="http://schemas.openxmlformats.org/officeDocument/2006/relationships/image" Target="../media/image1380.png"/><Relationship Id="rId4" Type="http://schemas.openxmlformats.org/officeDocument/2006/relationships/image" Target="../media/image1374.png"/><Relationship Id="rId9" Type="http://schemas.openxmlformats.org/officeDocument/2006/relationships/image" Target="../media/image1379.png"/><Relationship Id="rId14" Type="http://schemas.openxmlformats.org/officeDocument/2006/relationships/image" Target="../media/image1384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9.png"/><Relationship Id="rId21" Type="http://schemas.openxmlformats.org/officeDocument/2006/relationships/image" Target="../media/image1404.png"/><Relationship Id="rId42" Type="http://schemas.openxmlformats.org/officeDocument/2006/relationships/image" Target="../media/image1425.png"/><Relationship Id="rId47" Type="http://schemas.openxmlformats.org/officeDocument/2006/relationships/image" Target="../media/image1430.png"/><Relationship Id="rId63" Type="http://schemas.openxmlformats.org/officeDocument/2006/relationships/image" Target="../media/image1446.png"/><Relationship Id="rId68" Type="http://schemas.openxmlformats.org/officeDocument/2006/relationships/image" Target="../media/image1451.jpg"/><Relationship Id="rId16" Type="http://schemas.openxmlformats.org/officeDocument/2006/relationships/image" Target="../media/image1399.png"/><Relationship Id="rId11" Type="http://schemas.openxmlformats.org/officeDocument/2006/relationships/image" Target="../media/image1394.png"/><Relationship Id="rId24" Type="http://schemas.openxmlformats.org/officeDocument/2006/relationships/image" Target="../media/image1407.png"/><Relationship Id="rId32" Type="http://schemas.openxmlformats.org/officeDocument/2006/relationships/image" Target="../media/image1415.png"/><Relationship Id="rId37" Type="http://schemas.openxmlformats.org/officeDocument/2006/relationships/image" Target="../media/image1420.png"/><Relationship Id="rId40" Type="http://schemas.openxmlformats.org/officeDocument/2006/relationships/image" Target="../media/image1423.png"/><Relationship Id="rId45" Type="http://schemas.openxmlformats.org/officeDocument/2006/relationships/image" Target="../media/image1428.png"/><Relationship Id="rId53" Type="http://schemas.openxmlformats.org/officeDocument/2006/relationships/image" Target="../media/image1436.png"/><Relationship Id="rId58" Type="http://schemas.openxmlformats.org/officeDocument/2006/relationships/image" Target="../media/image1441.png"/><Relationship Id="rId66" Type="http://schemas.openxmlformats.org/officeDocument/2006/relationships/image" Target="../media/image1449.png"/><Relationship Id="rId74" Type="http://schemas.openxmlformats.org/officeDocument/2006/relationships/image" Target="../media/image1457.png"/><Relationship Id="rId79" Type="http://schemas.openxmlformats.org/officeDocument/2006/relationships/image" Target="../media/image1462.png"/><Relationship Id="rId5" Type="http://schemas.openxmlformats.org/officeDocument/2006/relationships/image" Target="../media/image1388.png"/><Relationship Id="rId61" Type="http://schemas.openxmlformats.org/officeDocument/2006/relationships/image" Target="../media/image1444.png"/><Relationship Id="rId19" Type="http://schemas.openxmlformats.org/officeDocument/2006/relationships/image" Target="../media/image1402.png"/><Relationship Id="rId14" Type="http://schemas.openxmlformats.org/officeDocument/2006/relationships/image" Target="../media/image1397.png"/><Relationship Id="rId22" Type="http://schemas.openxmlformats.org/officeDocument/2006/relationships/image" Target="../media/image1405.png"/><Relationship Id="rId27" Type="http://schemas.openxmlformats.org/officeDocument/2006/relationships/image" Target="../media/image1410.png"/><Relationship Id="rId30" Type="http://schemas.openxmlformats.org/officeDocument/2006/relationships/image" Target="../media/image1413.jpg"/><Relationship Id="rId35" Type="http://schemas.openxmlformats.org/officeDocument/2006/relationships/image" Target="../media/image1418.png"/><Relationship Id="rId43" Type="http://schemas.openxmlformats.org/officeDocument/2006/relationships/image" Target="../media/image1426.png"/><Relationship Id="rId48" Type="http://schemas.openxmlformats.org/officeDocument/2006/relationships/image" Target="../media/image1431.png"/><Relationship Id="rId56" Type="http://schemas.openxmlformats.org/officeDocument/2006/relationships/image" Target="../media/image1439.png"/><Relationship Id="rId64" Type="http://schemas.openxmlformats.org/officeDocument/2006/relationships/image" Target="../media/image1447.png"/><Relationship Id="rId69" Type="http://schemas.openxmlformats.org/officeDocument/2006/relationships/image" Target="../media/image1452.jpg"/><Relationship Id="rId77" Type="http://schemas.openxmlformats.org/officeDocument/2006/relationships/image" Target="../media/image1460.png"/><Relationship Id="rId8" Type="http://schemas.openxmlformats.org/officeDocument/2006/relationships/image" Target="../media/image1391.png"/><Relationship Id="rId51" Type="http://schemas.openxmlformats.org/officeDocument/2006/relationships/image" Target="../media/image1434.png"/><Relationship Id="rId72" Type="http://schemas.openxmlformats.org/officeDocument/2006/relationships/image" Target="../media/image1455.jpg"/><Relationship Id="rId80" Type="http://schemas.openxmlformats.org/officeDocument/2006/relationships/image" Target="../media/image1463.png"/><Relationship Id="rId3" Type="http://schemas.openxmlformats.org/officeDocument/2006/relationships/image" Target="../media/image1386.png"/><Relationship Id="rId12" Type="http://schemas.openxmlformats.org/officeDocument/2006/relationships/image" Target="../media/image1395.png"/><Relationship Id="rId17" Type="http://schemas.openxmlformats.org/officeDocument/2006/relationships/image" Target="../media/image1400.png"/><Relationship Id="rId25" Type="http://schemas.openxmlformats.org/officeDocument/2006/relationships/image" Target="../media/image1408.png"/><Relationship Id="rId33" Type="http://schemas.openxmlformats.org/officeDocument/2006/relationships/image" Target="../media/image1416.png"/><Relationship Id="rId38" Type="http://schemas.openxmlformats.org/officeDocument/2006/relationships/image" Target="../media/image1421.png"/><Relationship Id="rId46" Type="http://schemas.openxmlformats.org/officeDocument/2006/relationships/image" Target="../media/image1429.png"/><Relationship Id="rId59" Type="http://schemas.openxmlformats.org/officeDocument/2006/relationships/image" Target="../media/image1442.png"/><Relationship Id="rId67" Type="http://schemas.openxmlformats.org/officeDocument/2006/relationships/image" Target="../media/image1450.png"/><Relationship Id="rId20" Type="http://schemas.openxmlformats.org/officeDocument/2006/relationships/image" Target="../media/image1403.png"/><Relationship Id="rId41" Type="http://schemas.openxmlformats.org/officeDocument/2006/relationships/image" Target="../media/image1424.png"/><Relationship Id="rId54" Type="http://schemas.openxmlformats.org/officeDocument/2006/relationships/image" Target="../media/image1437.png"/><Relationship Id="rId62" Type="http://schemas.openxmlformats.org/officeDocument/2006/relationships/image" Target="../media/image1445.png"/><Relationship Id="rId70" Type="http://schemas.openxmlformats.org/officeDocument/2006/relationships/image" Target="../media/image1453.jpg"/><Relationship Id="rId75" Type="http://schemas.openxmlformats.org/officeDocument/2006/relationships/image" Target="../media/image1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9.png"/><Relationship Id="rId15" Type="http://schemas.openxmlformats.org/officeDocument/2006/relationships/image" Target="../media/image1398.png"/><Relationship Id="rId23" Type="http://schemas.openxmlformats.org/officeDocument/2006/relationships/image" Target="../media/image1406.png"/><Relationship Id="rId28" Type="http://schemas.openxmlformats.org/officeDocument/2006/relationships/image" Target="../media/image1411.png"/><Relationship Id="rId36" Type="http://schemas.openxmlformats.org/officeDocument/2006/relationships/image" Target="../media/image1419.png"/><Relationship Id="rId49" Type="http://schemas.openxmlformats.org/officeDocument/2006/relationships/image" Target="../media/image1432.png"/><Relationship Id="rId57" Type="http://schemas.openxmlformats.org/officeDocument/2006/relationships/image" Target="../media/image1440.png"/><Relationship Id="rId10" Type="http://schemas.openxmlformats.org/officeDocument/2006/relationships/image" Target="../media/image1393.png"/><Relationship Id="rId31" Type="http://schemas.openxmlformats.org/officeDocument/2006/relationships/image" Target="../media/image1414.png"/><Relationship Id="rId44" Type="http://schemas.openxmlformats.org/officeDocument/2006/relationships/image" Target="../media/image1427.png"/><Relationship Id="rId52" Type="http://schemas.openxmlformats.org/officeDocument/2006/relationships/image" Target="../media/image1435.png"/><Relationship Id="rId60" Type="http://schemas.openxmlformats.org/officeDocument/2006/relationships/image" Target="../media/image1443.png"/><Relationship Id="rId65" Type="http://schemas.openxmlformats.org/officeDocument/2006/relationships/image" Target="../media/image1448.png"/><Relationship Id="rId73" Type="http://schemas.openxmlformats.org/officeDocument/2006/relationships/image" Target="../media/image1456.jpg"/><Relationship Id="rId78" Type="http://schemas.openxmlformats.org/officeDocument/2006/relationships/image" Target="../media/image1461.png"/><Relationship Id="rId4" Type="http://schemas.openxmlformats.org/officeDocument/2006/relationships/image" Target="../media/image1387.png"/><Relationship Id="rId9" Type="http://schemas.openxmlformats.org/officeDocument/2006/relationships/image" Target="../media/image1392.png"/><Relationship Id="rId13" Type="http://schemas.openxmlformats.org/officeDocument/2006/relationships/image" Target="../media/image1396.png"/><Relationship Id="rId18" Type="http://schemas.openxmlformats.org/officeDocument/2006/relationships/image" Target="../media/image1401.png"/><Relationship Id="rId39" Type="http://schemas.openxmlformats.org/officeDocument/2006/relationships/image" Target="../media/image1422.png"/><Relationship Id="rId34" Type="http://schemas.openxmlformats.org/officeDocument/2006/relationships/image" Target="../media/image1417.png"/><Relationship Id="rId50" Type="http://schemas.openxmlformats.org/officeDocument/2006/relationships/image" Target="../media/image1433.png"/><Relationship Id="rId55" Type="http://schemas.openxmlformats.org/officeDocument/2006/relationships/image" Target="../media/image1438.png"/><Relationship Id="rId76" Type="http://schemas.openxmlformats.org/officeDocument/2006/relationships/image" Target="../media/image1459.png"/><Relationship Id="rId7" Type="http://schemas.openxmlformats.org/officeDocument/2006/relationships/image" Target="../media/image1390.png"/><Relationship Id="rId71" Type="http://schemas.openxmlformats.org/officeDocument/2006/relationships/image" Target="../media/image1454.jpg"/><Relationship Id="rId2" Type="http://schemas.openxmlformats.org/officeDocument/2006/relationships/image" Target="../media/image1385.png"/><Relationship Id="rId29" Type="http://schemas.openxmlformats.org/officeDocument/2006/relationships/image" Target="../media/image1412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8.png"/><Relationship Id="rId21" Type="http://schemas.openxmlformats.org/officeDocument/2006/relationships/image" Target="../media/image1483.png"/><Relationship Id="rId34" Type="http://schemas.openxmlformats.org/officeDocument/2006/relationships/image" Target="../media/image1496.png"/><Relationship Id="rId42" Type="http://schemas.openxmlformats.org/officeDocument/2006/relationships/image" Target="../media/image1504.png"/><Relationship Id="rId47" Type="http://schemas.openxmlformats.org/officeDocument/2006/relationships/image" Target="../media/image1509.png"/><Relationship Id="rId50" Type="http://schemas.openxmlformats.org/officeDocument/2006/relationships/image" Target="../media/image1452.jpg"/><Relationship Id="rId55" Type="http://schemas.openxmlformats.org/officeDocument/2006/relationships/image" Target="../media/image1511.png"/><Relationship Id="rId63" Type="http://schemas.openxmlformats.org/officeDocument/2006/relationships/image" Target="../media/image1519.png"/><Relationship Id="rId7" Type="http://schemas.openxmlformats.org/officeDocument/2006/relationships/image" Target="../media/image1469.png"/><Relationship Id="rId2" Type="http://schemas.openxmlformats.org/officeDocument/2006/relationships/image" Target="../media/image1464.png"/><Relationship Id="rId16" Type="http://schemas.openxmlformats.org/officeDocument/2006/relationships/image" Target="../media/image1478.png"/><Relationship Id="rId29" Type="http://schemas.openxmlformats.org/officeDocument/2006/relationships/image" Target="../media/image1491.png"/><Relationship Id="rId11" Type="http://schemas.openxmlformats.org/officeDocument/2006/relationships/image" Target="../media/image1473.png"/><Relationship Id="rId24" Type="http://schemas.openxmlformats.org/officeDocument/2006/relationships/image" Target="../media/image1486.png"/><Relationship Id="rId32" Type="http://schemas.openxmlformats.org/officeDocument/2006/relationships/image" Target="../media/image1494.png"/><Relationship Id="rId37" Type="http://schemas.openxmlformats.org/officeDocument/2006/relationships/image" Target="../media/image1499.png"/><Relationship Id="rId40" Type="http://schemas.openxmlformats.org/officeDocument/2006/relationships/image" Target="../media/image1502.png"/><Relationship Id="rId45" Type="http://schemas.openxmlformats.org/officeDocument/2006/relationships/image" Target="../media/image1507.png"/><Relationship Id="rId53" Type="http://schemas.openxmlformats.org/officeDocument/2006/relationships/image" Target="../media/image1455.jpg"/><Relationship Id="rId58" Type="http://schemas.openxmlformats.org/officeDocument/2006/relationships/image" Target="../media/image1514.png"/><Relationship Id="rId5" Type="http://schemas.openxmlformats.org/officeDocument/2006/relationships/image" Target="../media/image1467.png"/><Relationship Id="rId61" Type="http://schemas.openxmlformats.org/officeDocument/2006/relationships/image" Target="../media/image1517.png"/><Relationship Id="rId19" Type="http://schemas.openxmlformats.org/officeDocument/2006/relationships/image" Target="../media/image1481.png"/><Relationship Id="rId14" Type="http://schemas.openxmlformats.org/officeDocument/2006/relationships/image" Target="../media/image1476.png"/><Relationship Id="rId22" Type="http://schemas.openxmlformats.org/officeDocument/2006/relationships/image" Target="../media/image1484.png"/><Relationship Id="rId27" Type="http://schemas.openxmlformats.org/officeDocument/2006/relationships/image" Target="../media/image1489.png"/><Relationship Id="rId30" Type="http://schemas.openxmlformats.org/officeDocument/2006/relationships/image" Target="../media/image1492.png"/><Relationship Id="rId35" Type="http://schemas.openxmlformats.org/officeDocument/2006/relationships/image" Target="../media/image1497.png"/><Relationship Id="rId43" Type="http://schemas.openxmlformats.org/officeDocument/2006/relationships/image" Target="../media/image1505.png"/><Relationship Id="rId48" Type="http://schemas.openxmlformats.org/officeDocument/2006/relationships/image" Target="../media/image1510.png"/><Relationship Id="rId56" Type="http://schemas.openxmlformats.org/officeDocument/2006/relationships/image" Target="../media/image1512.png"/><Relationship Id="rId64" Type="http://schemas.openxmlformats.org/officeDocument/2006/relationships/image" Target="../media/image1520.png"/><Relationship Id="rId8" Type="http://schemas.openxmlformats.org/officeDocument/2006/relationships/image" Target="../media/image1470.png"/><Relationship Id="rId51" Type="http://schemas.openxmlformats.org/officeDocument/2006/relationships/image" Target="../media/image1453.jpg"/><Relationship Id="rId3" Type="http://schemas.openxmlformats.org/officeDocument/2006/relationships/image" Target="../media/image1465.png"/><Relationship Id="rId12" Type="http://schemas.openxmlformats.org/officeDocument/2006/relationships/image" Target="../media/image1474.png"/><Relationship Id="rId17" Type="http://schemas.openxmlformats.org/officeDocument/2006/relationships/image" Target="../media/image1479.png"/><Relationship Id="rId25" Type="http://schemas.openxmlformats.org/officeDocument/2006/relationships/image" Target="../media/image1487.png"/><Relationship Id="rId33" Type="http://schemas.openxmlformats.org/officeDocument/2006/relationships/image" Target="../media/image1495.png"/><Relationship Id="rId38" Type="http://schemas.openxmlformats.org/officeDocument/2006/relationships/image" Target="../media/image1500.png"/><Relationship Id="rId46" Type="http://schemas.openxmlformats.org/officeDocument/2006/relationships/image" Target="../media/image1508.png"/><Relationship Id="rId59" Type="http://schemas.openxmlformats.org/officeDocument/2006/relationships/image" Target="../media/image1515.png"/><Relationship Id="rId20" Type="http://schemas.openxmlformats.org/officeDocument/2006/relationships/image" Target="../media/image1482.png"/><Relationship Id="rId41" Type="http://schemas.openxmlformats.org/officeDocument/2006/relationships/image" Target="../media/image1503.png"/><Relationship Id="rId54" Type="http://schemas.openxmlformats.org/officeDocument/2006/relationships/image" Target="../media/image1456.jpg"/><Relationship Id="rId62" Type="http://schemas.openxmlformats.org/officeDocument/2006/relationships/image" Target="../media/image15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8.jpg"/><Relationship Id="rId15" Type="http://schemas.openxmlformats.org/officeDocument/2006/relationships/image" Target="../media/image1477.png"/><Relationship Id="rId23" Type="http://schemas.openxmlformats.org/officeDocument/2006/relationships/image" Target="../media/image1485.png"/><Relationship Id="rId28" Type="http://schemas.openxmlformats.org/officeDocument/2006/relationships/image" Target="../media/image1490.png"/><Relationship Id="rId36" Type="http://schemas.openxmlformats.org/officeDocument/2006/relationships/image" Target="../media/image1498.png"/><Relationship Id="rId49" Type="http://schemas.openxmlformats.org/officeDocument/2006/relationships/image" Target="../media/image1451.jpg"/><Relationship Id="rId57" Type="http://schemas.openxmlformats.org/officeDocument/2006/relationships/image" Target="../media/image1513.png"/><Relationship Id="rId10" Type="http://schemas.openxmlformats.org/officeDocument/2006/relationships/image" Target="../media/image1472.png"/><Relationship Id="rId31" Type="http://schemas.openxmlformats.org/officeDocument/2006/relationships/image" Target="../media/image1493.png"/><Relationship Id="rId44" Type="http://schemas.openxmlformats.org/officeDocument/2006/relationships/image" Target="../media/image1506.png"/><Relationship Id="rId52" Type="http://schemas.openxmlformats.org/officeDocument/2006/relationships/image" Target="../media/image1454.jpg"/><Relationship Id="rId60" Type="http://schemas.openxmlformats.org/officeDocument/2006/relationships/image" Target="../media/image1516.png"/><Relationship Id="rId65" Type="http://schemas.openxmlformats.org/officeDocument/2006/relationships/image" Target="../media/image1521.png"/><Relationship Id="rId4" Type="http://schemas.openxmlformats.org/officeDocument/2006/relationships/image" Target="../media/image1466.png"/><Relationship Id="rId9" Type="http://schemas.openxmlformats.org/officeDocument/2006/relationships/image" Target="../media/image1471.png"/><Relationship Id="rId13" Type="http://schemas.openxmlformats.org/officeDocument/2006/relationships/image" Target="../media/image1475.png"/><Relationship Id="rId18" Type="http://schemas.openxmlformats.org/officeDocument/2006/relationships/image" Target="../media/image1480.png"/><Relationship Id="rId39" Type="http://schemas.openxmlformats.org/officeDocument/2006/relationships/image" Target="../media/image150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8.png"/><Relationship Id="rId13" Type="http://schemas.openxmlformats.org/officeDocument/2006/relationships/image" Target="../media/image1532.png"/><Relationship Id="rId18" Type="http://schemas.openxmlformats.org/officeDocument/2006/relationships/image" Target="../media/image1537.png"/><Relationship Id="rId3" Type="http://schemas.openxmlformats.org/officeDocument/2006/relationships/image" Target="../media/image1523.png"/><Relationship Id="rId21" Type="http://schemas.openxmlformats.org/officeDocument/2006/relationships/image" Target="../media/image1540.png"/><Relationship Id="rId7" Type="http://schemas.openxmlformats.org/officeDocument/2006/relationships/image" Target="../media/image1527.png"/><Relationship Id="rId12" Type="http://schemas.openxmlformats.org/officeDocument/2006/relationships/image" Target="../media/image1531.png"/><Relationship Id="rId17" Type="http://schemas.openxmlformats.org/officeDocument/2006/relationships/image" Target="../media/image1536.png"/><Relationship Id="rId2" Type="http://schemas.openxmlformats.org/officeDocument/2006/relationships/image" Target="../media/image1522.png"/><Relationship Id="rId16" Type="http://schemas.openxmlformats.org/officeDocument/2006/relationships/image" Target="../media/image1535.png"/><Relationship Id="rId20" Type="http://schemas.openxmlformats.org/officeDocument/2006/relationships/image" Target="../media/image15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6.png"/><Relationship Id="rId11" Type="http://schemas.openxmlformats.org/officeDocument/2006/relationships/image" Target="../media/image1530.png"/><Relationship Id="rId5" Type="http://schemas.openxmlformats.org/officeDocument/2006/relationships/image" Target="../media/image1525.png"/><Relationship Id="rId15" Type="http://schemas.openxmlformats.org/officeDocument/2006/relationships/image" Target="../media/image1534.png"/><Relationship Id="rId23" Type="http://schemas.openxmlformats.org/officeDocument/2006/relationships/image" Target="../media/image1271.png"/><Relationship Id="rId10" Type="http://schemas.openxmlformats.org/officeDocument/2006/relationships/image" Target="../media/image1257.png"/><Relationship Id="rId19" Type="http://schemas.openxmlformats.org/officeDocument/2006/relationships/image" Target="../media/image1538.png"/><Relationship Id="rId4" Type="http://schemas.openxmlformats.org/officeDocument/2006/relationships/image" Target="../media/image1524.png"/><Relationship Id="rId9" Type="http://schemas.openxmlformats.org/officeDocument/2006/relationships/image" Target="../media/image1529.png"/><Relationship Id="rId14" Type="http://schemas.openxmlformats.org/officeDocument/2006/relationships/image" Target="../media/image1533.png"/><Relationship Id="rId22" Type="http://schemas.openxmlformats.org/officeDocument/2006/relationships/image" Target="../media/image15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image" Target="../media/image15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6.png"/><Relationship Id="rId5" Type="http://schemas.openxmlformats.org/officeDocument/2006/relationships/image" Target="../media/image1545.png"/><Relationship Id="rId4" Type="http://schemas.openxmlformats.org/officeDocument/2006/relationships/image" Target="../media/image154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3.png"/><Relationship Id="rId13" Type="http://schemas.openxmlformats.org/officeDocument/2006/relationships/image" Target="../media/image1558.png"/><Relationship Id="rId18" Type="http://schemas.openxmlformats.org/officeDocument/2006/relationships/image" Target="../media/image1563.png"/><Relationship Id="rId3" Type="http://schemas.openxmlformats.org/officeDocument/2006/relationships/image" Target="../media/image1548.png"/><Relationship Id="rId7" Type="http://schemas.openxmlformats.org/officeDocument/2006/relationships/image" Target="../media/image1552.png"/><Relationship Id="rId12" Type="http://schemas.openxmlformats.org/officeDocument/2006/relationships/image" Target="../media/image1557.png"/><Relationship Id="rId17" Type="http://schemas.openxmlformats.org/officeDocument/2006/relationships/image" Target="../media/image1562.png"/><Relationship Id="rId2" Type="http://schemas.openxmlformats.org/officeDocument/2006/relationships/image" Target="../media/image1547.png"/><Relationship Id="rId16" Type="http://schemas.openxmlformats.org/officeDocument/2006/relationships/image" Target="../media/image1561.png"/><Relationship Id="rId20" Type="http://schemas.openxmlformats.org/officeDocument/2006/relationships/image" Target="../media/image15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1.png"/><Relationship Id="rId11" Type="http://schemas.openxmlformats.org/officeDocument/2006/relationships/image" Target="../media/image1556.png"/><Relationship Id="rId5" Type="http://schemas.openxmlformats.org/officeDocument/2006/relationships/image" Target="../media/image1550.png"/><Relationship Id="rId15" Type="http://schemas.openxmlformats.org/officeDocument/2006/relationships/image" Target="../media/image1560.png"/><Relationship Id="rId10" Type="http://schemas.openxmlformats.org/officeDocument/2006/relationships/image" Target="../media/image1555.png"/><Relationship Id="rId19" Type="http://schemas.openxmlformats.org/officeDocument/2006/relationships/image" Target="../media/image1564.png"/><Relationship Id="rId4" Type="http://schemas.openxmlformats.org/officeDocument/2006/relationships/image" Target="../media/image1549.png"/><Relationship Id="rId9" Type="http://schemas.openxmlformats.org/officeDocument/2006/relationships/image" Target="../media/image1554.png"/><Relationship Id="rId14" Type="http://schemas.openxmlformats.org/officeDocument/2006/relationships/image" Target="../media/image15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jpg"/><Relationship Id="rId14" Type="http://schemas.openxmlformats.org/officeDocument/2006/relationships/image" Target="../media/image103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7.png"/><Relationship Id="rId18" Type="http://schemas.openxmlformats.org/officeDocument/2006/relationships/image" Target="../media/image1582.png"/><Relationship Id="rId26" Type="http://schemas.openxmlformats.org/officeDocument/2006/relationships/image" Target="../media/image1590.png"/><Relationship Id="rId39" Type="http://schemas.openxmlformats.org/officeDocument/2006/relationships/image" Target="../media/image1603.jpg"/><Relationship Id="rId21" Type="http://schemas.openxmlformats.org/officeDocument/2006/relationships/image" Target="../media/image1585.png"/><Relationship Id="rId34" Type="http://schemas.openxmlformats.org/officeDocument/2006/relationships/image" Target="../media/image1598.png"/><Relationship Id="rId42" Type="http://schemas.openxmlformats.org/officeDocument/2006/relationships/image" Target="../media/image1606.jpg"/><Relationship Id="rId47" Type="http://schemas.openxmlformats.org/officeDocument/2006/relationships/image" Target="../media/image1607.jpg"/><Relationship Id="rId7" Type="http://schemas.openxmlformats.org/officeDocument/2006/relationships/image" Target="../media/image1571.jpg"/><Relationship Id="rId2" Type="http://schemas.openxmlformats.org/officeDocument/2006/relationships/image" Target="../media/image1566.png"/><Relationship Id="rId16" Type="http://schemas.openxmlformats.org/officeDocument/2006/relationships/image" Target="../media/image1580.png"/><Relationship Id="rId29" Type="http://schemas.openxmlformats.org/officeDocument/2006/relationships/image" Target="../media/image1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jpg"/><Relationship Id="rId11" Type="http://schemas.openxmlformats.org/officeDocument/2006/relationships/image" Target="../media/image1575.png"/><Relationship Id="rId24" Type="http://schemas.openxmlformats.org/officeDocument/2006/relationships/image" Target="../media/image1588.png"/><Relationship Id="rId32" Type="http://schemas.openxmlformats.org/officeDocument/2006/relationships/image" Target="../media/image1596.png"/><Relationship Id="rId37" Type="http://schemas.openxmlformats.org/officeDocument/2006/relationships/image" Target="../media/image1601.png"/><Relationship Id="rId40" Type="http://schemas.openxmlformats.org/officeDocument/2006/relationships/image" Target="../media/image1604.jpg"/><Relationship Id="rId45" Type="http://schemas.openxmlformats.org/officeDocument/2006/relationships/image" Target="../media/image1239.jpg"/><Relationship Id="rId5" Type="http://schemas.openxmlformats.org/officeDocument/2006/relationships/image" Target="../media/image1569.jpg"/><Relationship Id="rId15" Type="http://schemas.openxmlformats.org/officeDocument/2006/relationships/image" Target="../media/image1579.png"/><Relationship Id="rId23" Type="http://schemas.openxmlformats.org/officeDocument/2006/relationships/image" Target="../media/image1587.png"/><Relationship Id="rId28" Type="http://schemas.openxmlformats.org/officeDocument/2006/relationships/image" Target="../media/image1592.png"/><Relationship Id="rId36" Type="http://schemas.openxmlformats.org/officeDocument/2006/relationships/image" Target="../media/image1600.png"/><Relationship Id="rId10" Type="http://schemas.openxmlformats.org/officeDocument/2006/relationships/image" Target="../media/image1574.png"/><Relationship Id="rId19" Type="http://schemas.openxmlformats.org/officeDocument/2006/relationships/image" Target="../media/image1583.png"/><Relationship Id="rId31" Type="http://schemas.openxmlformats.org/officeDocument/2006/relationships/image" Target="../media/image1595.png"/><Relationship Id="rId44" Type="http://schemas.openxmlformats.org/officeDocument/2006/relationships/image" Target="../media/image1234.jpg"/><Relationship Id="rId4" Type="http://schemas.openxmlformats.org/officeDocument/2006/relationships/image" Target="../media/image1568.png"/><Relationship Id="rId9" Type="http://schemas.openxmlformats.org/officeDocument/2006/relationships/image" Target="../media/image1573.png"/><Relationship Id="rId14" Type="http://schemas.openxmlformats.org/officeDocument/2006/relationships/image" Target="../media/image1578.png"/><Relationship Id="rId22" Type="http://schemas.openxmlformats.org/officeDocument/2006/relationships/image" Target="../media/image1586.png"/><Relationship Id="rId27" Type="http://schemas.openxmlformats.org/officeDocument/2006/relationships/image" Target="../media/image1591.png"/><Relationship Id="rId30" Type="http://schemas.openxmlformats.org/officeDocument/2006/relationships/image" Target="../media/image1594.png"/><Relationship Id="rId35" Type="http://schemas.openxmlformats.org/officeDocument/2006/relationships/image" Target="../media/image1599.png"/><Relationship Id="rId43" Type="http://schemas.openxmlformats.org/officeDocument/2006/relationships/image" Target="../media/image1238.jpg"/><Relationship Id="rId48" Type="http://schemas.openxmlformats.org/officeDocument/2006/relationships/image" Target="../media/image1608.jpg"/><Relationship Id="rId8" Type="http://schemas.openxmlformats.org/officeDocument/2006/relationships/image" Target="../media/image1572.jpg"/><Relationship Id="rId3" Type="http://schemas.openxmlformats.org/officeDocument/2006/relationships/image" Target="../media/image1567.jpg"/><Relationship Id="rId12" Type="http://schemas.openxmlformats.org/officeDocument/2006/relationships/image" Target="../media/image1576.jpg"/><Relationship Id="rId17" Type="http://schemas.openxmlformats.org/officeDocument/2006/relationships/image" Target="../media/image1581.png"/><Relationship Id="rId25" Type="http://schemas.openxmlformats.org/officeDocument/2006/relationships/image" Target="../media/image1589.png"/><Relationship Id="rId33" Type="http://schemas.openxmlformats.org/officeDocument/2006/relationships/image" Target="../media/image1597.png"/><Relationship Id="rId38" Type="http://schemas.openxmlformats.org/officeDocument/2006/relationships/image" Target="../media/image1602.png"/><Relationship Id="rId46" Type="http://schemas.openxmlformats.org/officeDocument/2006/relationships/image" Target="../media/image1242.jpg"/><Relationship Id="rId20" Type="http://schemas.openxmlformats.org/officeDocument/2006/relationships/image" Target="../media/image1584.png"/><Relationship Id="rId41" Type="http://schemas.openxmlformats.org/officeDocument/2006/relationships/image" Target="../media/image1605.jp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0.jpg"/><Relationship Id="rId18" Type="http://schemas.openxmlformats.org/officeDocument/2006/relationships/image" Target="../media/image1625.jpg"/><Relationship Id="rId26" Type="http://schemas.openxmlformats.org/officeDocument/2006/relationships/image" Target="../media/image1633.png"/><Relationship Id="rId39" Type="http://schemas.openxmlformats.org/officeDocument/2006/relationships/image" Target="../media/image1646.png"/><Relationship Id="rId21" Type="http://schemas.openxmlformats.org/officeDocument/2006/relationships/image" Target="../media/image1628.png"/><Relationship Id="rId34" Type="http://schemas.openxmlformats.org/officeDocument/2006/relationships/image" Target="../media/image1641.png"/><Relationship Id="rId42" Type="http://schemas.openxmlformats.org/officeDocument/2006/relationships/image" Target="../media/image1649.png"/><Relationship Id="rId47" Type="http://schemas.openxmlformats.org/officeDocument/2006/relationships/image" Target="../media/image1654.png"/><Relationship Id="rId7" Type="http://schemas.openxmlformats.org/officeDocument/2006/relationships/image" Target="../media/image1614.png"/><Relationship Id="rId2" Type="http://schemas.openxmlformats.org/officeDocument/2006/relationships/image" Target="../media/image1609.png"/><Relationship Id="rId16" Type="http://schemas.openxmlformats.org/officeDocument/2006/relationships/image" Target="../media/image1623.jpg"/><Relationship Id="rId29" Type="http://schemas.openxmlformats.org/officeDocument/2006/relationships/image" Target="../media/image1636.png"/><Relationship Id="rId11" Type="http://schemas.openxmlformats.org/officeDocument/2006/relationships/image" Target="../media/image1618.jpg"/><Relationship Id="rId24" Type="http://schemas.openxmlformats.org/officeDocument/2006/relationships/image" Target="../media/image1631.png"/><Relationship Id="rId32" Type="http://schemas.openxmlformats.org/officeDocument/2006/relationships/image" Target="../media/image1639.png"/><Relationship Id="rId37" Type="http://schemas.openxmlformats.org/officeDocument/2006/relationships/image" Target="../media/image1644.jpg"/><Relationship Id="rId40" Type="http://schemas.openxmlformats.org/officeDocument/2006/relationships/image" Target="../media/image1647.jpg"/><Relationship Id="rId45" Type="http://schemas.openxmlformats.org/officeDocument/2006/relationships/image" Target="../media/image1652.png"/><Relationship Id="rId5" Type="http://schemas.openxmlformats.org/officeDocument/2006/relationships/image" Target="../media/image1612.jpg"/><Relationship Id="rId15" Type="http://schemas.openxmlformats.org/officeDocument/2006/relationships/image" Target="../media/image1622.png"/><Relationship Id="rId23" Type="http://schemas.openxmlformats.org/officeDocument/2006/relationships/image" Target="../media/image1630.png"/><Relationship Id="rId28" Type="http://schemas.openxmlformats.org/officeDocument/2006/relationships/image" Target="../media/image1635.png"/><Relationship Id="rId36" Type="http://schemas.openxmlformats.org/officeDocument/2006/relationships/image" Target="../media/image1643.png"/><Relationship Id="rId49" Type="http://schemas.openxmlformats.org/officeDocument/2006/relationships/image" Target="../media/image1656.png"/><Relationship Id="rId10" Type="http://schemas.openxmlformats.org/officeDocument/2006/relationships/image" Target="../media/image1617.jpg"/><Relationship Id="rId19" Type="http://schemas.openxmlformats.org/officeDocument/2006/relationships/image" Target="../media/image1626.png"/><Relationship Id="rId31" Type="http://schemas.openxmlformats.org/officeDocument/2006/relationships/image" Target="../media/image1638.png"/><Relationship Id="rId44" Type="http://schemas.openxmlformats.org/officeDocument/2006/relationships/image" Target="../media/image1651.png"/><Relationship Id="rId4" Type="http://schemas.openxmlformats.org/officeDocument/2006/relationships/image" Target="../media/image1611.png"/><Relationship Id="rId9" Type="http://schemas.openxmlformats.org/officeDocument/2006/relationships/image" Target="../media/image1616.jpg"/><Relationship Id="rId14" Type="http://schemas.openxmlformats.org/officeDocument/2006/relationships/image" Target="../media/image1621.jpg"/><Relationship Id="rId22" Type="http://schemas.openxmlformats.org/officeDocument/2006/relationships/image" Target="../media/image1629.png"/><Relationship Id="rId27" Type="http://schemas.openxmlformats.org/officeDocument/2006/relationships/image" Target="../media/image1634.jpg"/><Relationship Id="rId30" Type="http://schemas.openxmlformats.org/officeDocument/2006/relationships/image" Target="../media/image1637.png"/><Relationship Id="rId35" Type="http://schemas.openxmlformats.org/officeDocument/2006/relationships/image" Target="../media/image1642.png"/><Relationship Id="rId43" Type="http://schemas.openxmlformats.org/officeDocument/2006/relationships/image" Target="../media/image1650.png"/><Relationship Id="rId48" Type="http://schemas.openxmlformats.org/officeDocument/2006/relationships/image" Target="../media/image1655.png"/><Relationship Id="rId8" Type="http://schemas.openxmlformats.org/officeDocument/2006/relationships/image" Target="../media/image1615.png"/><Relationship Id="rId3" Type="http://schemas.openxmlformats.org/officeDocument/2006/relationships/image" Target="../media/image1610.png"/><Relationship Id="rId12" Type="http://schemas.openxmlformats.org/officeDocument/2006/relationships/image" Target="../media/image1619.jpg"/><Relationship Id="rId17" Type="http://schemas.openxmlformats.org/officeDocument/2006/relationships/image" Target="../media/image1624.jpg"/><Relationship Id="rId25" Type="http://schemas.openxmlformats.org/officeDocument/2006/relationships/image" Target="../media/image1632.png"/><Relationship Id="rId33" Type="http://schemas.openxmlformats.org/officeDocument/2006/relationships/image" Target="../media/image1640.png"/><Relationship Id="rId38" Type="http://schemas.openxmlformats.org/officeDocument/2006/relationships/image" Target="../media/image1645.png"/><Relationship Id="rId46" Type="http://schemas.openxmlformats.org/officeDocument/2006/relationships/image" Target="../media/image1653.png"/><Relationship Id="rId20" Type="http://schemas.openxmlformats.org/officeDocument/2006/relationships/image" Target="../media/image1627.png"/><Relationship Id="rId41" Type="http://schemas.openxmlformats.org/officeDocument/2006/relationships/image" Target="../media/image1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3.jp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8.png"/><Relationship Id="rId18" Type="http://schemas.openxmlformats.org/officeDocument/2006/relationships/image" Target="../media/image1673.png"/><Relationship Id="rId26" Type="http://schemas.openxmlformats.org/officeDocument/2006/relationships/image" Target="../media/image1681.png"/><Relationship Id="rId3" Type="http://schemas.openxmlformats.org/officeDocument/2006/relationships/image" Target="../media/image1658.png"/><Relationship Id="rId21" Type="http://schemas.openxmlformats.org/officeDocument/2006/relationships/image" Target="../media/image1676.png"/><Relationship Id="rId34" Type="http://schemas.openxmlformats.org/officeDocument/2006/relationships/image" Target="../media/image1689.png"/><Relationship Id="rId7" Type="http://schemas.openxmlformats.org/officeDocument/2006/relationships/image" Target="../media/image1662.png"/><Relationship Id="rId12" Type="http://schemas.openxmlformats.org/officeDocument/2006/relationships/image" Target="../media/image1667.png"/><Relationship Id="rId17" Type="http://schemas.openxmlformats.org/officeDocument/2006/relationships/image" Target="../media/image1672.png"/><Relationship Id="rId25" Type="http://schemas.openxmlformats.org/officeDocument/2006/relationships/image" Target="../media/image1680.png"/><Relationship Id="rId33" Type="http://schemas.openxmlformats.org/officeDocument/2006/relationships/image" Target="../media/image1688.png"/><Relationship Id="rId2" Type="http://schemas.openxmlformats.org/officeDocument/2006/relationships/image" Target="../media/image1657.png"/><Relationship Id="rId16" Type="http://schemas.openxmlformats.org/officeDocument/2006/relationships/image" Target="../media/image1671.png"/><Relationship Id="rId20" Type="http://schemas.openxmlformats.org/officeDocument/2006/relationships/image" Target="../media/image1675.png"/><Relationship Id="rId29" Type="http://schemas.openxmlformats.org/officeDocument/2006/relationships/image" Target="../media/image1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1.png"/><Relationship Id="rId11" Type="http://schemas.openxmlformats.org/officeDocument/2006/relationships/image" Target="../media/image1666.png"/><Relationship Id="rId24" Type="http://schemas.openxmlformats.org/officeDocument/2006/relationships/image" Target="../media/image1679.png"/><Relationship Id="rId32" Type="http://schemas.openxmlformats.org/officeDocument/2006/relationships/image" Target="../media/image1687.png"/><Relationship Id="rId5" Type="http://schemas.openxmlformats.org/officeDocument/2006/relationships/image" Target="../media/image1660.png"/><Relationship Id="rId15" Type="http://schemas.openxmlformats.org/officeDocument/2006/relationships/image" Target="../media/image1670.png"/><Relationship Id="rId23" Type="http://schemas.openxmlformats.org/officeDocument/2006/relationships/image" Target="../media/image1678.png"/><Relationship Id="rId28" Type="http://schemas.openxmlformats.org/officeDocument/2006/relationships/image" Target="../media/image1683.png"/><Relationship Id="rId36" Type="http://schemas.openxmlformats.org/officeDocument/2006/relationships/image" Target="../media/image1691.png"/><Relationship Id="rId10" Type="http://schemas.openxmlformats.org/officeDocument/2006/relationships/image" Target="../media/image1665.png"/><Relationship Id="rId19" Type="http://schemas.openxmlformats.org/officeDocument/2006/relationships/image" Target="../media/image1674.png"/><Relationship Id="rId31" Type="http://schemas.openxmlformats.org/officeDocument/2006/relationships/image" Target="../media/image1686.png"/><Relationship Id="rId4" Type="http://schemas.openxmlformats.org/officeDocument/2006/relationships/image" Target="../media/image1659.png"/><Relationship Id="rId9" Type="http://schemas.openxmlformats.org/officeDocument/2006/relationships/image" Target="../media/image1664.png"/><Relationship Id="rId14" Type="http://schemas.openxmlformats.org/officeDocument/2006/relationships/image" Target="../media/image1669.png"/><Relationship Id="rId22" Type="http://schemas.openxmlformats.org/officeDocument/2006/relationships/image" Target="../media/image1677.png"/><Relationship Id="rId27" Type="http://schemas.openxmlformats.org/officeDocument/2006/relationships/image" Target="../media/image1682.png"/><Relationship Id="rId30" Type="http://schemas.openxmlformats.org/officeDocument/2006/relationships/image" Target="../media/image1685.png"/><Relationship Id="rId35" Type="http://schemas.openxmlformats.org/officeDocument/2006/relationships/image" Target="../media/image1690.png"/><Relationship Id="rId8" Type="http://schemas.openxmlformats.org/officeDocument/2006/relationships/image" Target="../media/image1663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8.png"/><Relationship Id="rId13" Type="http://schemas.openxmlformats.org/officeDocument/2006/relationships/image" Target="../media/image1703.png"/><Relationship Id="rId3" Type="http://schemas.openxmlformats.org/officeDocument/2006/relationships/image" Target="../media/image1693.png"/><Relationship Id="rId7" Type="http://schemas.openxmlformats.org/officeDocument/2006/relationships/image" Target="../media/image1697.png"/><Relationship Id="rId12" Type="http://schemas.openxmlformats.org/officeDocument/2006/relationships/image" Target="../media/image1702.png"/><Relationship Id="rId2" Type="http://schemas.openxmlformats.org/officeDocument/2006/relationships/image" Target="../media/image1692.png"/><Relationship Id="rId16" Type="http://schemas.openxmlformats.org/officeDocument/2006/relationships/image" Target="../media/image17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6.png"/><Relationship Id="rId11" Type="http://schemas.openxmlformats.org/officeDocument/2006/relationships/image" Target="../media/image1701.png"/><Relationship Id="rId5" Type="http://schemas.openxmlformats.org/officeDocument/2006/relationships/image" Target="../media/image1695.png"/><Relationship Id="rId15" Type="http://schemas.openxmlformats.org/officeDocument/2006/relationships/image" Target="../media/image1705.png"/><Relationship Id="rId10" Type="http://schemas.openxmlformats.org/officeDocument/2006/relationships/image" Target="../media/image1700.png"/><Relationship Id="rId4" Type="http://schemas.openxmlformats.org/officeDocument/2006/relationships/image" Target="../media/image1694.png"/><Relationship Id="rId9" Type="http://schemas.openxmlformats.org/officeDocument/2006/relationships/image" Target="../media/image1699.png"/><Relationship Id="rId14" Type="http://schemas.openxmlformats.org/officeDocument/2006/relationships/image" Target="../media/image17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3.jpg"/><Relationship Id="rId3" Type="http://schemas.openxmlformats.org/officeDocument/2006/relationships/image" Target="../media/image1708.png"/><Relationship Id="rId7" Type="http://schemas.openxmlformats.org/officeDocument/2006/relationships/image" Target="../media/image1712.jpg"/><Relationship Id="rId12" Type="http://schemas.openxmlformats.org/officeDocument/2006/relationships/image" Target="../media/image1717.jpg"/><Relationship Id="rId2" Type="http://schemas.openxmlformats.org/officeDocument/2006/relationships/image" Target="../media/image170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1.jpg"/><Relationship Id="rId11" Type="http://schemas.openxmlformats.org/officeDocument/2006/relationships/image" Target="../media/image1716.jpg"/><Relationship Id="rId5" Type="http://schemas.openxmlformats.org/officeDocument/2006/relationships/image" Target="../media/image1710.png"/><Relationship Id="rId10" Type="http://schemas.openxmlformats.org/officeDocument/2006/relationships/image" Target="../media/image1715.jpg"/><Relationship Id="rId4" Type="http://schemas.openxmlformats.org/officeDocument/2006/relationships/image" Target="../media/image1709.png"/><Relationship Id="rId9" Type="http://schemas.openxmlformats.org/officeDocument/2006/relationships/image" Target="../media/image1714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3.png"/><Relationship Id="rId13" Type="http://schemas.openxmlformats.org/officeDocument/2006/relationships/image" Target="../media/image1728.png"/><Relationship Id="rId3" Type="http://schemas.openxmlformats.org/officeDocument/2006/relationships/image" Target="../media/image1719.png"/><Relationship Id="rId7" Type="http://schemas.openxmlformats.org/officeDocument/2006/relationships/image" Target="../media/image1722.png"/><Relationship Id="rId12" Type="http://schemas.openxmlformats.org/officeDocument/2006/relationships/image" Target="../media/image1727.png"/><Relationship Id="rId2" Type="http://schemas.openxmlformats.org/officeDocument/2006/relationships/image" Target="../media/image17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26.png"/><Relationship Id="rId5" Type="http://schemas.openxmlformats.org/officeDocument/2006/relationships/image" Target="../media/image1721.png"/><Relationship Id="rId10" Type="http://schemas.openxmlformats.org/officeDocument/2006/relationships/image" Target="../media/image1725.png"/><Relationship Id="rId4" Type="http://schemas.openxmlformats.org/officeDocument/2006/relationships/image" Target="../media/image1720.png"/><Relationship Id="rId9" Type="http://schemas.openxmlformats.org/officeDocument/2006/relationships/image" Target="../media/image1724.png"/><Relationship Id="rId14" Type="http://schemas.openxmlformats.org/officeDocument/2006/relationships/image" Target="../media/image17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5.png"/><Relationship Id="rId3" Type="http://schemas.openxmlformats.org/officeDocument/2006/relationships/image" Target="../media/image1731.png"/><Relationship Id="rId7" Type="http://schemas.openxmlformats.org/officeDocument/2006/relationships/image" Target="../media/image1734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3.png"/><Relationship Id="rId5" Type="http://schemas.openxmlformats.org/officeDocument/2006/relationships/image" Target="../media/image13.png"/><Relationship Id="rId10" Type="http://schemas.openxmlformats.org/officeDocument/2006/relationships/image" Target="../media/image1737.png"/><Relationship Id="rId4" Type="http://schemas.openxmlformats.org/officeDocument/2006/relationships/image" Target="../media/image1732.png"/><Relationship Id="rId9" Type="http://schemas.openxmlformats.org/officeDocument/2006/relationships/image" Target="../media/image173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3.png"/><Relationship Id="rId3" Type="http://schemas.openxmlformats.org/officeDocument/2006/relationships/image" Target="../media/image1739.png"/><Relationship Id="rId7" Type="http://schemas.openxmlformats.org/officeDocument/2006/relationships/image" Target="../media/image1742.png"/><Relationship Id="rId2" Type="http://schemas.openxmlformats.org/officeDocument/2006/relationships/image" Target="../media/image1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1.png"/><Relationship Id="rId11" Type="http://schemas.openxmlformats.org/officeDocument/2006/relationships/image" Target="../media/image1746.png"/><Relationship Id="rId5" Type="http://schemas.openxmlformats.org/officeDocument/2006/relationships/image" Target="../media/image13.png"/><Relationship Id="rId10" Type="http://schemas.openxmlformats.org/officeDocument/2006/relationships/image" Target="../media/image1745.png"/><Relationship Id="rId4" Type="http://schemas.openxmlformats.org/officeDocument/2006/relationships/image" Target="../media/image1740.png"/><Relationship Id="rId9" Type="http://schemas.openxmlformats.org/officeDocument/2006/relationships/image" Target="../media/image1744.png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0.png"/><Relationship Id="rId21" Type="http://schemas.openxmlformats.org/officeDocument/2006/relationships/image" Target="../media/image1765.png"/><Relationship Id="rId42" Type="http://schemas.openxmlformats.org/officeDocument/2006/relationships/image" Target="../media/image1786.png"/><Relationship Id="rId47" Type="http://schemas.openxmlformats.org/officeDocument/2006/relationships/image" Target="../media/image1791.png"/><Relationship Id="rId63" Type="http://schemas.openxmlformats.org/officeDocument/2006/relationships/image" Target="../media/image1807.png"/><Relationship Id="rId68" Type="http://schemas.openxmlformats.org/officeDocument/2006/relationships/image" Target="../media/image1812.png"/><Relationship Id="rId84" Type="http://schemas.openxmlformats.org/officeDocument/2006/relationships/image" Target="../media/image1828.png"/><Relationship Id="rId16" Type="http://schemas.openxmlformats.org/officeDocument/2006/relationships/image" Target="../media/image1760.png"/><Relationship Id="rId11" Type="http://schemas.openxmlformats.org/officeDocument/2006/relationships/image" Target="../media/image1755.png"/><Relationship Id="rId32" Type="http://schemas.openxmlformats.org/officeDocument/2006/relationships/image" Target="../media/image1776.png"/><Relationship Id="rId37" Type="http://schemas.openxmlformats.org/officeDocument/2006/relationships/image" Target="../media/image1781.png"/><Relationship Id="rId53" Type="http://schemas.openxmlformats.org/officeDocument/2006/relationships/image" Target="../media/image1797.png"/><Relationship Id="rId58" Type="http://schemas.openxmlformats.org/officeDocument/2006/relationships/image" Target="../media/image1802.png"/><Relationship Id="rId74" Type="http://schemas.openxmlformats.org/officeDocument/2006/relationships/image" Target="../media/image1818.png"/><Relationship Id="rId79" Type="http://schemas.openxmlformats.org/officeDocument/2006/relationships/image" Target="../media/image1823.png"/><Relationship Id="rId5" Type="http://schemas.openxmlformats.org/officeDocument/2006/relationships/image" Target="../media/image1750.png"/><Relationship Id="rId61" Type="http://schemas.openxmlformats.org/officeDocument/2006/relationships/image" Target="../media/image1805.png"/><Relationship Id="rId82" Type="http://schemas.openxmlformats.org/officeDocument/2006/relationships/image" Target="../media/image1826.png"/><Relationship Id="rId19" Type="http://schemas.openxmlformats.org/officeDocument/2006/relationships/image" Target="../media/image1763.png"/><Relationship Id="rId14" Type="http://schemas.openxmlformats.org/officeDocument/2006/relationships/image" Target="../media/image1758.png"/><Relationship Id="rId22" Type="http://schemas.openxmlformats.org/officeDocument/2006/relationships/image" Target="../media/image1766.png"/><Relationship Id="rId27" Type="http://schemas.openxmlformats.org/officeDocument/2006/relationships/image" Target="../media/image1771.png"/><Relationship Id="rId30" Type="http://schemas.openxmlformats.org/officeDocument/2006/relationships/image" Target="../media/image1774.png"/><Relationship Id="rId35" Type="http://schemas.openxmlformats.org/officeDocument/2006/relationships/image" Target="../media/image1779.png"/><Relationship Id="rId43" Type="http://schemas.openxmlformats.org/officeDocument/2006/relationships/image" Target="../media/image1787.png"/><Relationship Id="rId48" Type="http://schemas.openxmlformats.org/officeDocument/2006/relationships/image" Target="../media/image1792.png"/><Relationship Id="rId56" Type="http://schemas.openxmlformats.org/officeDocument/2006/relationships/image" Target="../media/image1800.png"/><Relationship Id="rId64" Type="http://schemas.openxmlformats.org/officeDocument/2006/relationships/image" Target="../media/image1808.png"/><Relationship Id="rId69" Type="http://schemas.openxmlformats.org/officeDocument/2006/relationships/image" Target="../media/image1813.png"/><Relationship Id="rId77" Type="http://schemas.openxmlformats.org/officeDocument/2006/relationships/image" Target="../media/image1821.png"/><Relationship Id="rId8" Type="http://schemas.openxmlformats.org/officeDocument/2006/relationships/image" Target="../media/image1752.png"/><Relationship Id="rId51" Type="http://schemas.openxmlformats.org/officeDocument/2006/relationships/image" Target="../media/image1795.png"/><Relationship Id="rId72" Type="http://schemas.openxmlformats.org/officeDocument/2006/relationships/image" Target="../media/image1816.png"/><Relationship Id="rId80" Type="http://schemas.openxmlformats.org/officeDocument/2006/relationships/image" Target="../media/image1824.png"/><Relationship Id="rId3" Type="http://schemas.openxmlformats.org/officeDocument/2006/relationships/image" Target="../media/image1748.png"/><Relationship Id="rId12" Type="http://schemas.openxmlformats.org/officeDocument/2006/relationships/image" Target="../media/image1756.png"/><Relationship Id="rId17" Type="http://schemas.openxmlformats.org/officeDocument/2006/relationships/image" Target="../media/image1761.png"/><Relationship Id="rId25" Type="http://schemas.openxmlformats.org/officeDocument/2006/relationships/image" Target="../media/image1769.png"/><Relationship Id="rId33" Type="http://schemas.openxmlformats.org/officeDocument/2006/relationships/image" Target="../media/image1777.png"/><Relationship Id="rId38" Type="http://schemas.openxmlformats.org/officeDocument/2006/relationships/image" Target="../media/image1782.png"/><Relationship Id="rId46" Type="http://schemas.openxmlformats.org/officeDocument/2006/relationships/image" Target="../media/image1790.png"/><Relationship Id="rId59" Type="http://schemas.openxmlformats.org/officeDocument/2006/relationships/image" Target="../media/image1803.png"/><Relationship Id="rId67" Type="http://schemas.openxmlformats.org/officeDocument/2006/relationships/image" Target="../media/image1811.png"/><Relationship Id="rId20" Type="http://schemas.openxmlformats.org/officeDocument/2006/relationships/image" Target="../media/image1764.png"/><Relationship Id="rId41" Type="http://schemas.openxmlformats.org/officeDocument/2006/relationships/image" Target="../media/image1785.png"/><Relationship Id="rId54" Type="http://schemas.openxmlformats.org/officeDocument/2006/relationships/image" Target="../media/image1798.png"/><Relationship Id="rId62" Type="http://schemas.openxmlformats.org/officeDocument/2006/relationships/image" Target="../media/image1806.png"/><Relationship Id="rId70" Type="http://schemas.openxmlformats.org/officeDocument/2006/relationships/image" Target="../media/image1814.png"/><Relationship Id="rId75" Type="http://schemas.openxmlformats.org/officeDocument/2006/relationships/image" Target="../media/image1819.png"/><Relationship Id="rId83" Type="http://schemas.openxmlformats.org/officeDocument/2006/relationships/image" Target="../media/image18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1.png"/><Relationship Id="rId15" Type="http://schemas.openxmlformats.org/officeDocument/2006/relationships/image" Target="../media/image1759.png"/><Relationship Id="rId23" Type="http://schemas.openxmlformats.org/officeDocument/2006/relationships/image" Target="../media/image1767.png"/><Relationship Id="rId28" Type="http://schemas.openxmlformats.org/officeDocument/2006/relationships/image" Target="../media/image1772.png"/><Relationship Id="rId36" Type="http://schemas.openxmlformats.org/officeDocument/2006/relationships/image" Target="../media/image1780.png"/><Relationship Id="rId49" Type="http://schemas.openxmlformats.org/officeDocument/2006/relationships/image" Target="../media/image1793.png"/><Relationship Id="rId57" Type="http://schemas.openxmlformats.org/officeDocument/2006/relationships/image" Target="../media/image1801.png"/><Relationship Id="rId10" Type="http://schemas.openxmlformats.org/officeDocument/2006/relationships/image" Target="../media/image1754.png"/><Relationship Id="rId31" Type="http://schemas.openxmlformats.org/officeDocument/2006/relationships/image" Target="../media/image1775.png"/><Relationship Id="rId44" Type="http://schemas.openxmlformats.org/officeDocument/2006/relationships/image" Target="../media/image1788.png"/><Relationship Id="rId52" Type="http://schemas.openxmlformats.org/officeDocument/2006/relationships/image" Target="../media/image1796.png"/><Relationship Id="rId60" Type="http://schemas.openxmlformats.org/officeDocument/2006/relationships/image" Target="../media/image1804.png"/><Relationship Id="rId65" Type="http://schemas.openxmlformats.org/officeDocument/2006/relationships/image" Target="../media/image1809.png"/><Relationship Id="rId73" Type="http://schemas.openxmlformats.org/officeDocument/2006/relationships/image" Target="../media/image1817.png"/><Relationship Id="rId78" Type="http://schemas.openxmlformats.org/officeDocument/2006/relationships/image" Target="../media/image1822.png"/><Relationship Id="rId81" Type="http://schemas.openxmlformats.org/officeDocument/2006/relationships/image" Target="../media/image1825.png"/><Relationship Id="rId4" Type="http://schemas.openxmlformats.org/officeDocument/2006/relationships/image" Target="../media/image1749.png"/><Relationship Id="rId9" Type="http://schemas.openxmlformats.org/officeDocument/2006/relationships/image" Target="../media/image1753.png"/><Relationship Id="rId13" Type="http://schemas.openxmlformats.org/officeDocument/2006/relationships/image" Target="../media/image1757.png"/><Relationship Id="rId18" Type="http://schemas.openxmlformats.org/officeDocument/2006/relationships/image" Target="../media/image1762.png"/><Relationship Id="rId39" Type="http://schemas.openxmlformats.org/officeDocument/2006/relationships/image" Target="../media/image1783.png"/><Relationship Id="rId34" Type="http://schemas.openxmlformats.org/officeDocument/2006/relationships/image" Target="../media/image1778.png"/><Relationship Id="rId50" Type="http://schemas.openxmlformats.org/officeDocument/2006/relationships/image" Target="../media/image1794.png"/><Relationship Id="rId55" Type="http://schemas.openxmlformats.org/officeDocument/2006/relationships/image" Target="../media/image1799.png"/><Relationship Id="rId76" Type="http://schemas.openxmlformats.org/officeDocument/2006/relationships/image" Target="../media/image1820.png"/><Relationship Id="rId7" Type="http://schemas.openxmlformats.org/officeDocument/2006/relationships/image" Target="../media/image13.png"/><Relationship Id="rId71" Type="http://schemas.openxmlformats.org/officeDocument/2006/relationships/image" Target="../media/image1815.png"/><Relationship Id="rId2" Type="http://schemas.openxmlformats.org/officeDocument/2006/relationships/image" Target="../media/image1747.png"/><Relationship Id="rId29" Type="http://schemas.openxmlformats.org/officeDocument/2006/relationships/image" Target="../media/image1773.png"/><Relationship Id="rId24" Type="http://schemas.openxmlformats.org/officeDocument/2006/relationships/image" Target="../media/image1768.png"/><Relationship Id="rId40" Type="http://schemas.openxmlformats.org/officeDocument/2006/relationships/image" Target="../media/image1784.png"/><Relationship Id="rId45" Type="http://schemas.openxmlformats.org/officeDocument/2006/relationships/image" Target="../media/image1789.png"/><Relationship Id="rId66" Type="http://schemas.openxmlformats.org/officeDocument/2006/relationships/image" Target="../media/image18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4.png"/><Relationship Id="rId13" Type="http://schemas.openxmlformats.org/officeDocument/2006/relationships/image" Target="../media/image1839.png"/><Relationship Id="rId18" Type="http://schemas.openxmlformats.org/officeDocument/2006/relationships/image" Target="../media/image1844.jpg"/><Relationship Id="rId3" Type="http://schemas.openxmlformats.org/officeDocument/2006/relationships/image" Target="../media/image1830.png"/><Relationship Id="rId7" Type="http://schemas.openxmlformats.org/officeDocument/2006/relationships/image" Target="../media/image1833.png"/><Relationship Id="rId12" Type="http://schemas.openxmlformats.org/officeDocument/2006/relationships/image" Target="../media/image1838.png"/><Relationship Id="rId17" Type="http://schemas.openxmlformats.org/officeDocument/2006/relationships/image" Target="../media/image1843.jpg"/><Relationship Id="rId2" Type="http://schemas.openxmlformats.org/officeDocument/2006/relationships/image" Target="../media/image1829.png"/><Relationship Id="rId16" Type="http://schemas.openxmlformats.org/officeDocument/2006/relationships/image" Target="../media/image18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2.png"/><Relationship Id="rId11" Type="http://schemas.openxmlformats.org/officeDocument/2006/relationships/image" Target="../media/image1837.png"/><Relationship Id="rId5" Type="http://schemas.openxmlformats.org/officeDocument/2006/relationships/image" Target="../media/image13.png"/><Relationship Id="rId15" Type="http://schemas.openxmlformats.org/officeDocument/2006/relationships/image" Target="../media/image1841.jpg"/><Relationship Id="rId10" Type="http://schemas.openxmlformats.org/officeDocument/2006/relationships/image" Target="../media/image1836.png"/><Relationship Id="rId4" Type="http://schemas.openxmlformats.org/officeDocument/2006/relationships/image" Target="../media/image1831.png"/><Relationship Id="rId9" Type="http://schemas.openxmlformats.org/officeDocument/2006/relationships/image" Target="../media/image1835.png"/><Relationship Id="rId14" Type="http://schemas.openxmlformats.org/officeDocument/2006/relationships/image" Target="../media/image18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855.png"/><Relationship Id="rId18" Type="http://schemas.openxmlformats.org/officeDocument/2006/relationships/image" Target="../media/image1860.png"/><Relationship Id="rId3" Type="http://schemas.openxmlformats.org/officeDocument/2006/relationships/image" Target="../media/image1846.png"/><Relationship Id="rId21" Type="http://schemas.openxmlformats.org/officeDocument/2006/relationships/image" Target="../media/image1863.png"/><Relationship Id="rId7" Type="http://schemas.openxmlformats.org/officeDocument/2006/relationships/image" Target="../media/image1849.png"/><Relationship Id="rId12" Type="http://schemas.openxmlformats.org/officeDocument/2006/relationships/image" Target="../media/image1854.png"/><Relationship Id="rId17" Type="http://schemas.openxmlformats.org/officeDocument/2006/relationships/image" Target="../media/image1859.png"/><Relationship Id="rId2" Type="http://schemas.openxmlformats.org/officeDocument/2006/relationships/image" Target="../media/image1845.png"/><Relationship Id="rId16" Type="http://schemas.openxmlformats.org/officeDocument/2006/relationships/image" Target="../media/image1858.png"/><Relationship Id="rId20" Type="http://schemas.openxmlformats.org/officeDocument/2006/relationships/image" Target="../media/image18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53.png"/><Relationship Id="rId5" Type="http://schemas.openxmlformats.org/officeDocument/2006/relationships/image" Target="../media/image1848.png"/><Relationship Id="rId15" Type="http://schemas.openxmlformats.org/officeDocument/2006/relationships/image" Target="../media/image1857.png"/><Relationship Id="rId23" Type="http://schemas.openxmlformats.org/officeDocument/2006/relationships/image" Target="../media/image1865.png"/><Relationship Id="rId10" Type="http://schemas.openxmlformats.org/officeDocument/2006/relationships/image" Target="../media/image1852.png"/><Relationship Id="rId19" Type="http://schemas.openxmlformats.org/officeDocument/2006/relationships/image" Target="../media/image1861.png"/><Relationship Id="rId4" Type="http://schemas.openxmlformats.org/officeDocument/2006/relationships/image" Target="../media/image1847.png"/><Relationship Id="rId9" Type="http://schemas.openxmlformats.org/officeDocument/2006/relationships/image" Target="../media/image1851.png"/><Relationship Id="rId14" Type="http://schemas.openxmlformats.org/officeDocument/2006/relationships/image" Target="../media/image1856.png"/><Relationship Id="rId22" Type="http://schemas.openxmlformats.org/officeDocument/2006/relationships/image" Target="../media/image186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1.png"/><Relationship Id="rId13" Type="http://schemas.openxmlformats.org/officeDocument/2006/relationships/image" Target="../media/image1876.png"/><Relationship Id="rId18" Type="http://schemas.openxmlformats.org/officeDocument/2006/relationships/image" Target="../media/image1881.png"/><Relationship Id="rId3" Type="http://schemas.openxmlformats.org/officeDocument/2006/relationships/image" Target="../media/image1867.png"/><Relationship Id="rId7" Type="http://schemas.openxmlformats.org/officeDocument/2006/relationships/image" Target="../media/image1870.png"/><Relationship Id="rId12" Type="http://schemas.openxmlformats.org/officeDocument/2006/relationships/image" Target="../media/image1875.png"/><Relationship Id="rId17" Type="http://schemas.openxmlformats.org/officeDocument/2006/relationships/image" Target="../media/image1880.png"/><Relationship Id="rId2" Type="http://schemas.openxmlformats.org/officeDocument/2006/relationships/image" Target="../media/image1866.png"/><Relationship Id="rId16" Type="http://schemas.openxmlformats.org/officeDocument/2006/relationships/image" Target="../media/image1879.png"/><Relationship Id="rId20" Type="http://schemas.openxmlformats.org/officeDocument/2006/relationships/image" Target="../media/image18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9.png"/><Relationship Id="rId11" Type="http://schemas.openxmlformats.org/officeDocument/2006/relationships/image" Target="../media/image1874.png"/><Relationship Id="rId5" Type="http://schemas.openxmlformats.org/officeDocument/2006/relationships/image" Target="../media/image13.png"/><Relationship Id="rId15" Type="http://schemas.openxmlformats.org/officeDocument/2006/relationships/image" Target="../media/image1878.png"/><Relationship Id="rId10" Type="http://schemas.openxmlformats.org/officeDocument/2006/relationships/image" Target="../media/image1873.png"/><Relationship Id="rId19" Type="http://schemas.openxmlformats.org/officeDocument/2006/relationships/image" Target="../media/image1882.png"/><Relationship Id="rId4" Type="http://schemas.openxmlformats.org/officeDocument/2006/relationships/image" Target="../media/image1868.png"/><Relationship Id="rId9" Type="http://schemas.openxmlformats.org/officeDocument/2006/relationships/image" Target="../media/image1872.png"/><Relationship Id="rId14" Type="http://schemas.openxmlformats.org/officeDocument/2006/relationships/image" Target="../media/image187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9.png"/><Relationship Id="rId3" Type="http://schemas.openxmlformats.org/officeDocument/2006/relationships/image" Target="../media/image1885.png"/><Relationship Id="rId7" Type="http://schemas.openxmlformats.org/officeDocument/2006/relationships/image" Target="../media/image1888.png"/><Relationship Id="rId2" Type="http://schemas.openxmlformats.org/officeDocument/2006/relationships/image" Target="../media/image18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7.png"/><Relationship Id="rId11" Type="http://schemas.openxmlformats.org/officeDocument/2006/relationships/image" Target="../media/image1892.png"/><Relationship Id="rId5" Type="http://schemas.openxmlformats.org/officeDocument/2006/relationships/image" Target="../media/image13.png"/><Relationship Id="rId10" Type="http://schemas.openxmlformats.org/officeDocument/2006/relationships/image" Target="../media/image1891.png"/><Relationship Id="rId4" Type="http://schemas.openxmlformats.org/officeDocument/2006/relationships/image" Target="../media/image1886.png"/><Relationship Id="rId9" Type="http://schemas.openxmlformats.org/officeDocument/2006/relationships/image" Target="../media/image18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4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3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4460747"/>
            <a:ext cx="8432800" cy="0"/>
          </a:xfrm>
          <a:custGeom>
            <a:avLst/>
            <a:gdLst/>
            <a:ahLst/>
            <a:cxnLst/>
            <a:rect l="l" t="t" r="r" b="b"/>
            <a:pathLst>
              <a:path w="8432800">
                <a:moveTo>
                  <a:pt x="0" y="0"/>
                </a:moveTo>
                <a:lnTo>
                  <a:pt x="8432292" y="0"/>
                </a:lnTo>
              </a:path>
            </a:pathLst>
          </a:custGeom>
          <a:ln w="88392">
            <a:solidFill>
              <a:srgbClr val="485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449"/>
            <a:ext cx="3503676" cy="7137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17192" y="1456944"/>
            <a:ext cx="8718550" cy="2073910"/>
            <a:chOff x="1917192" y="1456944"/>
            <a:chExt cx="8718550" cy="20739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1192" y="1456944"/>
              <a:ext cx="5060442" cy="13418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8392" y="1456944"/>
              <a:ext cx="1402842" cy="13418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7192" y="2188463"/>
              <a:ext cx="8718042" cy="134188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79729" rIns="0" bIns="0" rtlCol="0">
            <a:spAutoFit/>
          </a:bodyPr>
          <a:lstStyle/>
          <a:p>
            <a:pPr marL="321310" algn="ctr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</a:rPr>
              <a:t>网络与智能时</a:t>
            </a:r>
            <a:r>
              <a:rPr sz="4800" spc="5" dirty="0">
                <a:solidFill>
                  <a:srgbClr val="FF0000"/>
                </a:solidFill>
              </a:rPr>
              <a:t>代</a:t>
            </a:r>
            <a:r>
              <a:rPr sz="4800" dirty="0">
                <a:solidFill>
                  <a:srgbClr val="FF0000"/>
                </a:solidFill>
              </a:rPr>
              <a:t>的</a:t>
            </a:r>
            <a:endParaRPr sz="4800"/>
          </a:p>
          <a:p>
            <a:pPr marL="320675" algn="ctr">
              <a:lnSpc>
                <a:spcPct val="100000"/>
              </a:lnSpc>
            </a:pPr>
            <a:r>
              <a:rPr sz="4800" spc="-5" dirty="0">
                <a:solidFill>
                  <a:srgbClr val="FF0000"/>
                </a:solidFill>
              </a:rPr>
              <a:t>系统工程与信息物理融合系统</a:t>
            </a:r>
            <a:endParaRPr sz="4800"/>
          </a:p>
        </p:txBody>
      </p:sp>
      <p:grpSp>
        <p:nvGrpSpPr>
          <p:cNvPr id="10" name="object 10"/>
          <p:cNvGrpSpPr/>
          <p:nvPr/>
        </p:nvGrpSpPr>
        <p:grpSpPr>
          <a:xfrm>
            <a:off x="4890515" y="3770376"/>
            <a:ext cx="2232025" cy="1389380"/>
            <a:chOff x="4890515" y="3770376"/>
            <a:chExt cx="2232025" cy="138938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7715" y="3770376"/>
              <a:ext cx="707898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515" y="3770376"/>
              <a:ext cx="1012697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0515" y="4482084"/>
              <a:ext cx="2231897" cy="67741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069204" y="3866133"/>
            <a:ext cx="1854200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黑体"/>
                <a:cs typeface="黑体"/>
              </a:rPr>
              <a:t>管晓宏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西安交通大学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51815"/>
            <a:ext cx="10833100" cy="1149985"/>
            <a:chOff x="850391" y="51815"/>
            <a:chExt cx="10833100" cy="114998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604" y="51815"/>
              <a:ext cx="4731258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683" y="82296"/>
              <a:ext cx="1169669" cy="1119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51815"/>
              <a:ext cx="1678685" cy="1119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683" y="51815"/>
              <a:ext cx="3710178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06117" y="217373"/>
            <a:ext cx="8666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系</a:t>
            </a:r>
            <a:r>
              <a:rPr sz="4000" spc="10" dirty="0"/>
              <a:t>统</a:t>
            </a:r>
            <a:r>
              <a:rPr sz="4000" spc="-5" dirty="0"/>
              <a:t>工</a:t>
            </a:r>
            <a:r>
              <a:rPr sz="4000" spc="10" dirty="0"/>
              <a:t>程</a:t>
            </a:r>
            <a:r>
              <a:rPr sz="4000" spc="-5" dirty="0"/>
              <a:t>典型问</a:t>
            </a:r>
            <a:r>
              <a:rPr sz="4000" spc="15" dirty="0"/>
              <a:t>题</a:t>
            </a:r>
            <a:r>
              <a:rPr sz="4000" spc="-10" dirty="0">
                <a:latin typeface="Arial"/>
                <a:cs typeface="Arial"/>
              </a:rPr>
              <a:t>—</a:t>
            </a:r>
            <a:r>
              <a:rPr sz="4000" spc="-10" dirty="0"/>
              <a:t>一</a:t>
            </a:r>
            <a:r>
              <a:rPr sz="4000" spc="5" dirty="0"/>
              <a:t>般</a:t>
            </a:r>
            <a:r>
              <a:rPr sz="4000" spc="-5" dirty="0"/>
              <a:t>系统优化问题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519172" y="2002535"/>
            <a:ext cx="2232025" cy="2433320"/>
            <a:chOff x="2519172" y="2002535"/>
            <a:chExt cx="2232025" cy="24333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9172" y="2002535"/>
              <a:ext cx="1927098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9172" y="2441447"/>
              <a:ext cx="2231898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9172" y="2880359"/>
              <a:ext cx="2231898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9172" y="3319271"/>
              <a:ext cx="1927098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3172" y="3319271"/>
              <a:ext cx="707898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9172" y="3758183"/>
              <a:ext cx="1927098" cy="67741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29767" y="1104720"/>
            <a:ext cx="4655820" cy="314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80"/>
              </a:spcBef>
            </a:pPr>
            <a:r>
              <a:rPr sz="2400" b="1" dirty="0">
                <a:latin typeface="Times New Roman"/>
                <a:cs typeface="Times New Roman"/>
              </a:rPr>
              <a:t>Min </a:t>
            </a: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630"/>
              </a:spcBef>
            </a:pPr>
            <a:r>
              <a:rPr sz="2600" dirty="0">
                <a:latin typeface="Times New Roman"/>
                <a:cs typeface="Times New Roman"/>
              </a:rPr>
              <a:t>subject to </a:t>
            </a:r>
            <a:r>
              <a:rPr sz="2600" i="1" dirty="0">
                <a:latin typeface="Times New Roman"/>
                <a:cs typeface="Times New Roman"/>
              </a:rPr>
              <a:t>x </a:t>
            </a:r>
            <a:r>
              <a:rPr sz="2600" b="1" dirty="0">
                <a:latin typeface="Symbol"/>
                <a:cs typeface="Symbol"/>
              </a:rPr>
              <a:t></a:t>
            </a:r>
            <a:r>
              <a:rPr sz="2600" b="1" dirty="0">
                <a:latin typeface="Times New Roman"/>
                <a:cs typeface="Times New Roman"/>
              </a:rPr>
              <a:t> X </a:t>
            </a:r>
            <a:r>
              <a:rPr sz="2600" b="1" dirty="0">
                <a:latin typeface="Symbol"/>
                <a:cs typeface="Symbol"/>
              </a:rPr>
              <a:t></a:t>
            </a:r>
            <a:r>
              <a:rPr sz="2600" b="1" dirty="0">
                <a:latin typeface="Times New Roman"/>
                <a:cs typeface="Times New Roman"/>
              </a:rPr>
              <a:t> R</a:t>
            </a:r>
            <a:r>
              <a:rPr sz="2550" b="1" baseline="26143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; </a:t>
            </a:r>
            <a:r>
              <a:rPr sz="2600" i="1" dirty="0">
                <a:latin typeface="Times New Roman"/>
                <a:cs typeface="Times New Roman"/>
              </a:rPr>
              <a:t>z </a:t>
            </a:r>
            <a:r>
              <a:rPr sz="2600" b="1" dirty="0">
                <a:latin typeface="Symbol"/>
                <a:cs typeface="Symbol"/>
              </a:rPr>
              <a:t></a:t>
            </a:r>
            <a:r>
              <a:rPr sz="2600" b="1" dirty="0">
                <a:latin typeface="Times New Roman"/>
                <a:cs typeface="Times New Roman"/>
              </a:rPr>
              <a:t> Z </a:t>
            </a:r>
            <a:r>
              <a:rPr sz="2600" b="1" dirty="0">
                <a:latin typeface="Symbol"/>
                <a:cs typeface="Symbol"/>
              </a:rPr>
              <a:t></a:t>
            </a:r>
            <a:r>
              <a:rPr sz="2600" b="1" spc="-13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I</a:t>
            </a:r>
            <a:r>
              <a:rPr sz="2550" b="1" spc="7" baseline="26143" dirty="0">
                <a:latin typeface="Times New Roman"/>
                <a:cs typeface="Times New Roman"/>
              </a:rPr>
              <a:t>m</a:t>
            </a:r>
            <a:endParaRPr sz="2550" baseline="26143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610"/>
              </a:spcBef>
              <a:tabLst>
                <a:tab pos="1878964" algn="l"/>
              </a:tabLst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z</a:t>
            </a:r>
            <a:r>
              <a:rPr sz="2400" spc="-5" dirty="0">
                <a:latin typeface="Times New Roman"/>
                <a:cs typeface="Times New Roman"/>
              </a:rPr>
              <a:t>)</a:t>
            </a:r>
            <a:r>
              <a:rPr sz="2400" spc="-5" dirty="0">
                <a:latin typeface="宋体"/>
                <a:cs typeface="宋体"/>
              </a:rPr>
              <a:t>：	</a:t>
            </a:r>
            <a:r>
              <a:rPr sz="2400" i="1" dirty="0">
                <a:latin typeface="幼圆"/>
                <a:cs typeface="幼圆"/>
              </a:rPr>
              <a:t>目标函数；</a:t>
            </a:r>
            <a:endParaRPr sz="2400">
              <a:latin typeface="幼圆"/>
              <a:cs typeface="幼圆"/>
            </a:endParaRPr>
          </a:p>
          <a:p>
            <a:pPr marL="279400">
              <a:lnSpc>
                <a:spcPct val="100000"/>
              </a:lnSpc>
              <a:spcBef>
                <a:spcPts val="575"/>
              </a:spcBef>
              <a:tabLst>
                <a:tab pos="1878964" algn="l"/>
              </a:tabLst>
            </a:pP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b="1" dirty="0">
                <a:latin typeface="Times New Roman"/>
                <a:cs typeface="Times New Roman"/>
              </a:rPr>
              <a:t>:	</a:t>
            </a:r>
            <a:r>
              <a:rPr sz="2400" i="1" dirty="0">
                <a:latin typeface="幼圆"/>
                <a:cs typeface="幼圆"/>
              </a:rPr>
              <a:t>连续决策变</a:t>
            </a:r>
            <a:r>
              <a:rPr sz="2400" i="1" spc="-15" dirty="0">
                <a:latin typeface="幼圆"/>
                <a:cs typeface="幼圆"/>
              </a:rPr>
              <a:t>量</a:t>
            </a:r>
            <a:r>
              <a:rPr sz="2400" dirty="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79400">
              <a:lnSpc>
                <a:spcPct val="100000"/>
              </a:lnSpc>
              <a:spcBef>
                <a:spcPts val="575"/>
              </a:spcBef>
              <a:tabLst>
                <a:tab pos="1878964" algn="l"/>
              </a:tabLst>
            </a:pPr>
            <a:r>
              <a:rPr sz="2400" i="1" spc="-5" dirty="0">
                <a:latin typeface="Times New Roman"/>
                <a:cs typeface="Times New Roman"/>
              </a:rPr>
              <a:t>z</a:t>
            </a:r>
            <a:r>
              <a:rPr sz="2400" b="1" dirty="0">
                <a:latin typeface="Times New Roman"/>
                <a:cs typeface="Times New Roman"/>
              </a:rPr>
              <a:t>:	</a:t>
            </a:r>
            <a:r>
              <a:rPr sz="2400" i="1" dirty="0">
                <a:latin typeface="幼圆"/>
                <a:cs typeface="幼圆"/>
              </a:rPr>
              <a:t>离散决策变</a:t>
            </a:r>
            <a:r>
              <a:rPr sz="2400" i="1" spc="-10" dirty="0">
                <a:latin typeface="幼圆"/>
                <a:cs typeface="幼圆"/>
              </a:rPr>
              <a:t>量</a:t>
            </a:r>
            <a:r>
              <a:rPr sz="2400" i="1" dirty="0">
                <a:latin typeface="幼圆"/>
                <a:cs typeface="幼圆"/>
              </a:rPr>
              <a:t>；</a:t>
            </a:r>
            <a:endParaRPr sz="2400">
              <a:latin typeface="幼圆"/>
              <a:cs typeface="幼圆"/>
            </a:endParaRPr>
          </a:p>
          <a:p>
            <a:pPr marL="279400">
              <a:lnSpc>
                <a:spcPct val="100000"/>
              </a:lnSpc>
              <a:spcBef>
                <a:spcPts val="580"/>
              </a:spcBef>
              <a:tabLst>
                <a:tab pos="1878964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X:	</a:t>
            </a:r>
            <a:r>
              <a:rPr sz="2400" i="1" dirty="0">
                <a:latin typeface="幼圆"/>
                <a:cs typeface="幼圆"/>
              </a:rPr>
              <a:t>连续约束</a:t>
            </a:r>
            <a:r>
              <a:rPr sz="2400" i="1" spc="-10" dirty="0">
                <a:latin typeface="幼圆"/>
                <a:cs typeface="幼圆"/>
              </a:rPr>
              <a:t>集</a:t>
            </a:r>
            <a:r>
              <a:rPr sz="2400" i="1" dirty="0">
                <a:latin typeface="幼圆"/>
                <a:cs typeface="幼圆"/>
              </a:rPr>
              <a:t>；</a:t>
            </a:r>
            <a:endParaRPr sz="2400">
              <a:latin typeface="幼圆"/>
              <a:cs typeface="幼圆"/>
            </a:endParaRPr>
          </a:p>
          <a:p>
            <a:pPr marL="279400">
              <a:lnSpc>
                <a:spcPct val="100000"/>
              </a:lnSpc>
              <a:spcBef>
                <a:spcPts val="575"/>
              </a:spcBef>
              <a:tabLst>
                <a:tab pos="1878964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Z:	</a:t>
            </a:r>
            <a:r>
              <a:rPr sz="2400" i="1" dirty="0">
                <a:latin typeface="幼圆"/>
                <a:cs typeface="幼圆"/>
              </a:rPr>
              <a:t>离散约束集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37759" y="4285488"/>
            <a:ext cx="1901189" cy="677545"/>
            <a:chOff x="4937759" y="4285488"/>
            <a:chExt cx="1901189" cy="677545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37759" y="4500372"/>
              <a:ext cx="424421" cy="3040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6651" y="4285488"/>
              <a:ext cx="1622298" cy="67741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985504" y="4285488"/>
            <a:ext cx="2447290" cy="1169670"/>
            <a:chOff x="8985504" y="4285488"/>
            <a:chExt cx="2447290" cy="116967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5504" y="4302252"/>
              <a:ext cx="727709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4040" y="4285488"/>
              <a:ext cx="1622298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6652" y="4777740"/>
              <a:ext cx="727709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5188" y="4760976"/>
              <a:ext cx="1927098" cy="67741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81583" y="4285488"/>
            <a:ext cx="6967220" cy="2104390"/>
            <a:chOff x="481583" y="4285488"/>
            <a:chExt cx="6967220" cy="210439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879" y="4285488"/>
              <a:ext cx="2231898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583" y="4521708"/>
              <a:ext cx="215658" cy="20802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19" y="4529328"/>
              <a:ext cx="178308" cy="1706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5079" y="4285488"/>
              <a:ext cx="707897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49879" y="4285488"/>
              <a:ext cx="2231897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879" y="4760976"/>
              <a:ext cx="2231898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583" y="4997196"/>
              <a:ext cx="215658" cy="2080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19" y="5004816"/>
              <a:ext cx="178308" cy="1706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879" y="5236463"/>
              <a:ext cx="1012697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583" y="5472684"/>
              <a:ext cx="215658" cy="2080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19" y="5480291"/>
              <a:ext cx="178308" cy="1706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5079" y="4760976"/>
              <a:ext cx="707897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49879" y="4760976"/>
              <a:ext cx="2536697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35880" y="4774692"/>
              <a:ext cx="637794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1451" y="4760976"/>
              <a:ext cx="1927098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3479" y="5236463"/>
              <a:ext cx="1622297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879" y="5711952"/>
              <a:ext cx="2231898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583" y="5948172"/>
              <a:ext cx="215658" cy="2080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19" y="5955779"/>
              <a:ext cx="178308" cy="1706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5079" y="5711952"/>
              <a:ext cx="707897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9879" y="5711952"/>
              <a:ext cx="2231897" cy="67741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8985504" y="5236464"/>
            <a:ext cx="2101215" cy="1169670"/>
            <a:chOff x="8985504" y="5236464"/>
            <a:chExt cx="2101215" cy="1169670"/>
          </a:xfrm>
        </p:grpSpPr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5504" y="5253228"/>
              <a:ext cx="727709" cy="6774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64040" y="5236464"/>
              <a:ext cx="1622298" cy="67741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5504" y="5728716"/>
              <a:ext cx="727709" cy="67741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64040" y="5711952"/>
              <a:ext cx="1622298" cy="677418"/>
            </a:xfrm>
            <a:prstGeom prst="rect">
              <a:avLst/>
            </a:prstGeom>
          </p:spPr>
        </p:pic>
      </p:grp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722934" y="4392637"/>
          <a:ext cx="10528933" cy="1797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979"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连续决策变量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+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线性目标函</a:t>
                      </a:r>
                      <a:r>
                        <a:rPr sz="2400" dirty="0">
                          <a:latin typeface="黑体"/>
                          <a:cs typeface="黑体"/>
                        </a:rPr>
                        <a:t>数</a:t>
                      </a:r>
                      <a:r>
                        <a:rPr sz="2400" spc="-15" dirty="0">
                          <a:latin typeface="黑体"/>
                          <a:cs typeface="黑体"/>
                        </a:rPr>
                        <a:t> </a:t>
                      </a:r>
                      <a:r>
                        <a:rPr sz="2400" dirty="0">
                          <a:latin typeface="Symbol"/>
                          <a:cs typeface="Symbol"/>
                        </a:rPr>
                        <a:t></a:t>
                      </a:r>
                      <a:r>
                        <a:rPr sz="2400" spc="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黑体"/>
                          <a:cs typeface="黑体"/>
                        </a:rPr>
                        <a:t>线性约束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线性规划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8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连续决策变量</a:t>
                      </a:r>
                      <a:endParaRPr sz="2400">
                        <a:latin typeface="黑体"/>
                        <a:cs typeface="黑体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离</a:t>
                      </a:r>
                      <a:r>
                        <a:rPr sz="2400" spc="-5" dirty="0">
                          <a:latin typeface="黑体"/>
                          <a:cs typeface="黑体"/>
                        </a:rPr>
                        <a:t>散</a:t>
                      </a:r>
                      <a:r>
                        <a:rPr sz="2400" dirty="0">
                          <a:latin typeface="黑体"/>
                          <a:cs typeface="黑体"/>
                        </a:rPr>
                        <a:t>决策变量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+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非线性目标函数</a:t>
                      </a:r>
                      <a:r>
                        <a:rPr sz="2400" spc="-15" dirty="0">
                          <a:latin typeface="黑体"/>
                          <a:cs typeface="黑体"/>
                        </a:rPr>
                        <a:t> </a:t>
                      </a:r>
                      <a:r>
                        <a:rPr sz="2400" dirty="0">
                          <a:latin typeface="Symbol"/>
                          <a:cs typeface="Symbol"/>
                        </a:rPr>
                        <a:t></a:t>
                      </a:r>
                      <a:r>
                        <a:rPr sz="2400" spc="5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黑体"/>
                          <a:cs typeface="黑体"/>
                        </a:rPr>
                        <a:t>非线性约束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  <a:p>
                      <a:pPr marR="89535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400" dirty="0"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非线性规划</a:t>
                      </a:r>
                      <a:endParaRPr sz="2400">
                        <a:latin typeface="黑体"/>
                        <a:cs typeface="黑体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整数规划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88">
                <a:tc>
                  <a:txBody>
                    <a:bodyPr/>
                    <a:lstStyle/>
                    <a:p>
                      <a:pPr marR="36830" algn="ctr">
                        <a:lnSpc>
                          <a:spcPts val="2805"/>
                        </a:lnSpc>
                        <a:spcBef>
                          <a:spcPts val="29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连续决策变量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2805"/>
                        </a:lnSpc>
                        <a:spcBef>
                          <a:spcPts val="295"/>
                        </a:spcBef>
                      </a:pPr>
                      <a:r>
                        <a:rPr sz="2400" dirty="0">
                          <a:latin typeface="黑体"/>
                          <a:cs typeface="黑体"/>
                        </a:rPr>
                        <a:t>+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805"/>
                        </a:lnSpc>
                        <a:spcBef>
                          <a:spcPts val="29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离散决策变量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2805"/>
                        </a:lnSpc>
                        <a:spcBef>
                          <a:spcPts val="295"/>
                        </a:spcBef>
                      </a:pPr>
                      <a:r>
                        <a:rPr sz="2400" dirty="0">
                          <a:latin typeface="Wingdings"/>
                          <a:cs typeface="Wingdings"/>
                        </a:rPr>
                        <a:t>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2805"/>
                        </a:lnSpc>
                        <a:spcBef>
                          <a:spcPts val="295"/>
                        </a:spcBef>
                      </a:pPr>
                      <a:r>
                        <a:rPr sz="2400" spc="-5" dirty="0">
                          <a:latin typeface="黑体"/>
                          <a:cs typeface="黑体"/>
                        </a:rPr>
                        <a:t>混合规划</a:t>
                      </a:r>
                      <a:endParaRPr sz="2400">
                        <a:latin typeface="黑体"/>
                        <a:cs typeface="黑体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3" name="object 53"/>
          <p:cNvGrpSpPr/>
          <p:nvPr/>
        </p:nvGrpSpPr>
        <p:grpSpPr>
          <a:xfrm>
            <a:off x="481583" y="6187434"/>
            <a:ext cx="1480820" cy="670560"/>
            <a:chOff x="481583" y="6187434"/>
            <a:chExt cx="1480820" cy="670560"/>
          </a:xfrm>
        </p:grpSpPr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1603" y="6187434"/>
              <a:ext cx="1320545" cy="67056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32408" y="6491240"/>
              <a:ext cx="914400" cy="0"/>
            </a:xfrm>
            <a:custGeom>
              <a:avLst/>
              <a:gdLst/>
              <a:ahLst/>
              <a:cxnLst/>
              <a:rect l="l" t="t" r="r" b="b"/>
              <a:pathLst>
                <a:path w="914400">
                  <a:moveTo>
                    <a:pt x="0" y="0"/>
                  </a:moveTo>
                  <a:lnTo>
                    <a:pt x="914400" y="0"/>
                  </a:lnTo>
                </a:path>
              </a:pathLst>
            </a:custGeom>
            <a:ln w="190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1583" y="6423660"/>
              <a:ext cx="218681" cy="21108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19" y="6431267"/>
              <a:ext cx="178308" cy="170687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9271" y="13716"/>
              <a:ext cx="5741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1785" y="179273"/>
            <a:ext cx="5106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优</a:t>
            </a:r>
            <a:r>
              <a:rPr sz="4000" spc="-5" dirty="0"/>
              <a:t>化问</a:t>
            </a:r>
            <a:r>
              <a:rPr sz="4000" dirty="0"/>
              <a:t>题</a:t>
            </a:r>
            <a:r>
              <a:rPr sz="4000" spc="-5" dirty="0"/>
              <a:t>的计</a:t>
            </a:r>
            <a:r>
              <a:rPr sz="4000" dirty="0"/>
              <a:t>算</a:t>
            </a:r>
            <a:r>
              <a:rPr sz="4000" spc="-5" dirty="0"/>
              <a:t>复杂性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63" y="1207008"/>
            <a:ext cx="5587746" cy="6804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1083" y="1304035"/>
            <a:ext cx="520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离散决策变量造成的计算复杂性问题：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2555" y="2535935"/>
            <a:ext cx="1508125" cy="582930"/>
            <a:chOff x="2162555" y="2535935"/>
            <a:chExt cx="1508125" cy="582930"/>
          </a:xfrm>
        </p:grpSpPr>
        <p:sp>
          <p:nvSpPr>
            <p:cNvPr id="9" name="object 9"/>
            <p:cNvSpPr/>
            <p:nvPr/>
          </p:nvSpPr>
          <p:spPr>
            <a:xfrm>
              <a:off x="2231135" y="2566415"/>
              <a:ext cx="1371600" cy="411480"/>
            </a:xfrm>
            <a:custGeom>
              <a:avLst/>
              <a:gdLst/>
              <a:ahLst/>
              <a:cxnLst/>
              <a:rect l="l" t="t" r="r" b="b"/>
              <a:pathLst>
                <a:path w="1371600" h="411480">
                  <a:moveTo>
                    <a:pt x="0" y="68580"/>
                  </a:moveTo>
                  <a:lnTo>
                    <a:pt x="5393" y="41898"/>
                  </a:lnTo>
                  <a:lnTo>
                    <a:pt x="20097" y="20097"/>
                  </a:lnTo>
                  <a:lnTo>
                    <a:pt x="41898" y="5393"/>
                  </a:lnTo>
                  <a:lnTo>
                    <a:pt x="68580" y="0"/>
                  </a:lnTo>
                  <a:lnTo>
                    <a:pt x="1303019" y="0"/>
                  </a:lnTo>
                  <a:lnTo>
                    <a:pt x="1329701" y="5393"/>
                  </a:lnTo>
                  <a:lnTo>
                    <a:pt x="1351502" y="20097"/>
                  </a:lnTo>
                  <a:lnTo>
                    <a:pt x="1366206" y="41898"/>
                  </a:lnTo>
                  <a:lnTo>
                    <a:pt x="1371600" y="68580"/>
                  </a:lnTo>
                  <a:lnTo>
                    <a:pt x="1371600" y="342900"/>
                  </a:lnTo>
                  <a:lnTo>
                    <a:pt x="1366206" y="369581"/>
                  </a:lnTo>
                  <a:lnTo>
                    <a:pt x="1351502" y="391382"/>
                  </a:lnTo>
                  <a:lnTo>
                    <a:pt x="1329701" y="406086"/>
                  </a:lnTo>
                  <a:lnTo>
                    <a:pt x="1303019" y="411480"/>
                  </a:lnTo>
                  <a:lnTo>
                    <a:pt x="68580" y="411480"/>
                  </a:lnTo>
                  <a:lnTo>
                    <a:pt x="41898" y="406086"/>
                  </a:lnTo>
                  <a:lnTo>
                    <a:pt x="20097" y="391382"/>
                  </a:lnTo>
                  <a:lnTo>
                    <a:pt x="5393" y="369581"/>
                  </a:lnTo>
                  <a:lnTo>
                    <a:pt x="0" y="342900"/>
                  </a:lnTo>
                  <a:lnTo>
                    <a:pt x="0" y="685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2555" y="2551175"/>
              <a:ext cx="480834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4287" y="2535935"/>
              <a:ext cx="1366265" cy="5676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309622" y="2614625"/>
            <a:ext cx="11925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15" dirty="0">
                <a:latin typeface="黑体"/>
                <a:cs typeface="黑体"/>
              </a:rPr>
              <a:t>个服</a:t>
            </a:r>
            <a:r>
              <a:rPr sz="2000" b="1" dirty="0">
                <a:latin typeface="黑体"/>
                <a:cs typeface="黑体"/>
              </a:rPr>
              <a:t>务</a:t>
            </a:r>
            <a:r>
              <a:rPr sz="2000" b="1" spc="-5" dirty="0">
                <a:latin typeface="黑体"/>
                <a:cs typeface="黑体"/>
              </a:rPr>
              <a:t>器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6300" y="1997964"/>
            <a:ext cx="4231640" cy="872490"/>
            <a:chOff x="876300" y="1997964"/>
            <a:chExt cx="4231640" cy="872490"/>
          </a:xfrm>
        </p:grpSpPr>
        <p:sp>
          <p:nvSpPr>
            <p:cNvPr id="14" name="object 14"/>
            <p:cNvSpPr/>
            <p:nvPr/>
          </p:nvSpPr>
          <p:spPr>
            <a:xfrm>
              <a:off x="876300" y="2715894"/>
              <a:ext cx="4231640" cy="94615"/>
            </a:xfrm>
            <a:custGeom>
              <a:avLst/>
              <a:gdLst/>
              <a:ahLst/>
              <a:cxnLst/>
              <a:rect l="l" t="t" r="r" b="b"/>
              <a:pathLst>
                <a:path w="4231640" h="94614">
                  <a:moveTo>
                    <a:pt x="1355598" y="56261"/>
                  </a:moveTo>
                  <a:lnTo>
                    <a:pt x="1342898" y="49911"/>
                  </a:lnTo>
                  <a:lnTo>
                    <a:pt x="1279398" y="18161"/>
                  </a:lnTo>
                  <a:lnTo>
                    <a:pt x="1279398" y="49911"/>
                  </a:lnTo>
                  <a:lnTo>
                    <a:pt x="0" y="49911"/>
                  </a:lnTo>
                  <a:lnTo>
                    <a:pt x="0" y="62611"/>
                  </a:lnTo>
                  <a:lnTo>
                    <a:pt x="1279398" y="62611"/>
                  </a:lnTo>
                  <a:lnTo>
                    <a:pt x="1279398" y="94361"/>
                  </a:lnTo>
                  <a:lnTo>
                    <a:pt x="1342898" y="62611"/>
                  </a:lnTo>
                  <a:lnTo>
                    <a:pt x="1355598" y="56261"/>
                  </a:lnTo>
                  <a:close/>
                </a:path>
                <a:path w="4231640" h="94614">
                  <a:moveTo>
                    <a:pt x="4231513" y="37973"/>
                  </a:moveTo>
                  <a:lnTo>
                    <a:pt x="4219003" y="31750"/>
                  </a:lnTo>
                  <a:lnTo>
                    <a:pt x="4155186" y="0"/>
                  </a:lnTo>
                  <a:lnTo>
                    <a:pt x="4155236" y="31762"/>
                  </a:lnTo>
                  <a:lnTo>
                    <a:pt x="2738628" y="33147"/>
                  </a:lnTo>
                  <a:lnTo>
                    <a:pt x="2738628" y="45847"/>
                  </a:lnTo>
                  <a:lnTo>
                    <a:pt x="4155249" y="44462"/>
                  </a:lnTo>
                  <a:lnTo>
                    <a:pt x="4155313" y="76200"/>
                  </a:lnTo>
                  <a:lnTo>
                    <a:pt x="4231513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47" y="2013204"/>
              <a:ext cx="622554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811" y="1997964"/>
              <a:ext cx="1104138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347" y="2302764"/>
              <a:ext cx="1355598" cy="56768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26058" y="2076704"/>
            <a:ext cx="10744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</a:t>
            </a:r>
            <a:r>
              <a:rPr sz="2000" spc="10" dirty="0">
                <a:latin typeface="黑体"/>
                <a:cs typeface="黑体"/>
              </a:rPr>
              <a:t>个</a:t>
            </a:r>
            <a:r>
              <a:rPr sz="2000" dirty="0">
                <a:latin typeface="黑体"/>
                <a:cs typeface="黑体"/>
              </a:rPr>
              <a:t>任务 排序调度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79876" y="2188464"/>
            <a:ext cx="1642110" cy="582930"/>
            <a:chOff x="3579876" y="2188464"/>
            <a:chExt cx="1642110" cy="58293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9876" y="2203704"/>
              <a:ext cx="622553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3340" y="2188464"/>
              <a:ext cx="1358646" cy="56768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27196" y="2267457"/>
            <a:ext cx="1328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10</a:t>
            </a:r>
            <a:r>
              <a:rPr sz="2000" spc="10" dirty="0">
                <a:latin typeface="黑体"/>
                <a:cs typeface="黑体"/>
              </a:rPr>
              <a:t>！</a:t>
            </a:r>
            <a:r>
              <a:rPr sz="2000" dirty="0">
                <a:latin typeface="黑体"/>
                <a:cs typeface="黑体"/>
              </a:rPr>
              <a:t>可能性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68095" y="3037332"/>
            <a:ext cx="3856990" cy="1034415"/>
            <a:chOff x="768095" y="3037332"/>
            <a:chExt cx="3856990" cy="1034415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095" y="3037332"/>
              <a:ext cx="2122170" cy="567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1175" y="3052572"/>
              <a:ext cx="479285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1384" y="3037332"/>
              <a:ext cx="1610106" cy="56768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62400" y="3052572"/>
              <a:ext cx="407682" cy="5676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0980" y="3037332"/>
              <a:ext cx="593598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7719" y="3488436"/>
              <a:ext cx="1613154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81784" y="3503676"/>
              <a:ext cx="694182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36875" y="3488436"/>
              <a:ext cx="595122" cy="56768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15416" y="2970730"/>
            <a:ext cx="3543935" cy="92836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黑体"/>
                <a:cs typeface="黑体"/>
              </a:rPr>
              <a:t>计算</a:t>
            </a:r>
            <a:r>
              <a:rPr sz="2000" dirty="0">
                <a:latin typeface="黑体"/>
                <a:cs typeface="黑体"/>
              </a:rPr>
              <a:t>速度：评</a:t>
            </a:r>
            <a:r>
              <a:rPr sz="2000" spc="-10" dirty="0">
                <a:latin typeface="黑体"/>
                <a:cs typeface="黑体"/>
              </a:rPr>
              <a:t>估</a:t>
            </a:r>
            <a:r>
              <a:rPr sz="2000" spc="-15" dirty="0">
                <a:latin typeface="Arial"/>
                <a:cs typeface="Arial"/>
              </a:rPr>
              <a:t>2</a:t>
            </a:r>
            <a:r>
              <a:rPr sz="2000" dirty="0">
                <a:latin typeface="黑体"/>
                <a:cs typeface="黑体"/>
              </a:rPr>
              <a:t>千万</a:t>
            </a:r>
            <a:r>
              <a:rPr sz="2000" spc="-15" dirty="0">
                <a:latin typeface="黑体"/>
                <a:cs typeface="黑体"/>
              </a:rPr>
              <a:t>可</a:t>
            </a:r>
            <a:r>
              <a:rPr sz="2000" dirty="0">
                <a:latin typeface="黑体"/>
                <a:cs typeface="黑体"/>
              </a:rPr>
              <a:t>能性</a:t>
            </a:r>
            <a:r>
              <a:rPr sz="2000" spc="-20" dirty="0">
                <a:latin typeface="Arial"/>
                <a:cs typeface="Arial"/>
              </a:rPr>
              <a:t>/</a:t>
            </a:r>
            <a:r>
              <a:rPr sz="2000" dirty="0">
                <a:latin typeface="黑体"/>
                <a:cs typeface="黑体"/>
              </a:rPr>
              <a:t>秒</a:t>
            </a:r>
            <a:endParaRPr sz="2000">
              <a:latin typeface="黑体"/>
              <a:cs typeface="黑体"/>
            </a:endParaRPr>
          </a:p>
          <a:p>
            <a:pPr marL="52069">
              <a:lnSpc>
                <a:spcPct val="100000"/>
              </a:lnSpc>
              <a:spcBef>
                <a:spcPts val="1155"/>
              </a:spcBef>
            </a:pPr>
            <a:r>
              <a:rPr sz="2000" spc="10" dirty="0">
                <a:latin typeface="黑体"/>
                <a:cs typeface="黑体"/>
              </a:rPr>
              <a:t>计算</a:t>
            </a:r>
            <a:r>
              <a:rPr sz="2000" spc="5" dirty="0">
                <a:latin typeface="黑体"/>
                <a:cs typeface="黑体"/>
              </a:rPr>
              <a:t>时间</a:t>
            </a:r>
            <a:r>
              <a:rPr sz="2000" spc="-5" dirty="0">
                <a:latin typeface="黑体"/>
                <a:cs typeface="黑体"/>
              </a:rPr>
              <a:t>：</a:t>
            </a:r>
            <a:r>
              <a:rPr sz="2000" spc="-5" dirty="0">
                <a:latin typeface="Arial"/>
                <a:cs typeface="Arial"/>
              </a:rPr>
              <a:t>&lt;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2000" spc="5" dirty="0">
                <a:latin typeface="黑体"/>
                <a:cs typeface="黑体"/>
              </a:rPr>
              <a:t>秒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34528" y="2481072"/>
            <a:ext cx="1508125" cy="582930"/>
            <a:chOff x="8034528" y="2481072"/>
            <a:chExt cx="1508125" cy="582930"/>
          </a:xfrm>
        </p:grpSpPr>
        <p:sp>
          <p:nvSpPr>
            <p:cNvPr id="34" name="object 34"/>
            <p:cNvSpPr/>
            <p:nvPr/>
          </p:nvSpPr>
          <p:spPr>
            <a:xfrm>
              <a:off x="8104632" y="2510028"/>
              <a:ext cx="1371600" cy="411480"/>
            </a:xfrm>
            <a:custGeom>
              <a:avLst/>
              <a:gdLst/>
              <a:ahLst/>
              <a:cxnLst/>
              <a:rect l="l" t="t" r="r" b="b"/>
              <a:pathLst>
                <a:path w="1371600" h="411480">
                  <a:moveTo>
                    <a:pt x="0" y="68580"/>
                  </a:moveTo>
                  <a:lnTo>
                    <a:pt x="5393" y="41898"/>
                  </a:lnTo>
                  <a:lnTo>
                    <a:pt x="20097" y="20097"/>
                  </a:lnTo>
                  <a:lnTo>
                    <a:pt x="41898" y="5393"/>
                  </a:lnTo>
                  <a:lnTo>
                    <a:pt x="68579" y="0"/>
                  </a:lnTo>
                  <a:lnTo>
                    <a:pt x="1303020" y="0"/>
                  </a:lnTo>
                  <a:lnTo>
                    <a:pt x="1329701" y="5393"/>
                  </a:lnTo>
                  <a:lnTo>
                    <a:pt x="1351502" y="20097"/>
                  </a:lnTo>
                  <a:lnTo>
                    <a:pt x="1366206" y="41898"/>
                  </a:lnTo>
                  <a:lnTo>
                    <a:pt x="1371600" y="68580"/>
                  </a:lnTo>
                  <a:lnTo>
                    <a:pt x="1371600" y="342900"/>
                  </a:lnTo>
                  <a:lnTo>
                    <a:pt x="1366206" y="369581"/>
                  </a:lnTo>
                  <a:lnTo>
                    <a:pt x="1351502" y="391382"/>
                  </a:lnTo>
                  <a:lnTo>
                    <a:pt x="1329701" y="406086"/>
                  </a:lnTo>
                  <a:lnTo>
                    <a:pt x="1303020" y="411480"/>
                  </a:lnTo>
                  <a:lnTo>
                    <a:pt x="68579" y="411480"/>
                  </a:lnTo>
                  <a:lnTo>
                    <a:pt x="41898" y="406086"/>
                  </a:lnTo>
                  <a:lnTo>
                    <a:pt x="20097" y="391382"/>
                  </a:lnTo>
                  <a:lnTo>
                    <a:pt x="5393" y="369581"/>
                  </a:lnTo>
                  <a:lnTo>
                    <a:pt x="0" y="342900"/>
                  </a:lnTo>
                  <a:lnTo>
                    <a:pt x="0" y="6858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34528" y="2496312"/>
              <a:ext cx="480834" cy="5676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6260" y="2481072"/>
              <a:ext cx="1366266" cy="56768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182736" y="2559812"/>
            <a:ext cx="1193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15" dirty="0">
                <a:latin typeface="黑体"/>
                <a:cs typeface="黑体"/>
              </a:rPr>
              <a:t>个服</a:t>
            </a:r>
            <a:r>
              <a:rPr sz="2000" b="1" spc="5" dirty="0">
                <a:latin typeface="黑体"/>
                <a:cs typeface="黑体"/>
              </a:rPr>
              <a:t>务</a:t>
            </a:r>
            <a:r>
              <a:rPr sz="2000" b="1" spc="-5" dirty="0">
                <a:latin typeface="黑体"/>
                <a:cs typeface="黑体"/>
              </a:rPr>
              <a:t>器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641592" y="1952231"/>
            <a:ext cx="4257040" cy="873125"/>
            <a:chOff x="6641592" y="1952231"/>
            <a:chExt cx="4257040" cy="873125"/>
          </a:xfrm>
        </p:grpSpPr>
        <p:sp>
          <p:nvSpPr>
            <p:cNvPr id="39" name="object 39"/>
            <p:cNvSpPr/>
            <p:nvPr/>
          </p:nvSpPr>
          <p:spPr>
            <a:xfrm>
              <a:off x="6641592" y="2677794"/>
              <a:ext cx="4257040" cy="76200"/>
            </a:xfrm>
            <a:custGeom>
              <a:avLst/>
              <a:gdLst/>
              <a:ahLst/>
              <a:cxnLst/>
              <a:rect l="l" t="t" r="r" b="b"/>
              <a:pathLst>
                <a:path w="4257040" h="76200">
                  <a:moveTo>
                    <a:pt x="1450098" y="44450"/>
                  </a:moveTo>
                  <a:lnTo>
                    <a:pt x="1398905" y="44450"/>
                  </a:lnTo>
                  <a:lnTo>
                    <a:pt x="1386230" y="44450"/>
                  </a:lnTo>
                  <a:lnTo>
                    <a:pt x="1386078" y="76200"/>
                  </a:lnTo>
                  <a:lnTo>
                    <a:pt x="1450098" y="44450"/>
                  </a:lnTo>
                  <a:close/>
                </a:path>
                <a:path w="4257040" h="76200">
                  <a:moveTo>
                    <a:pt x="1462405" y="38354"/>
                  </a:moveTo>
                  <a:lnTo>
                    <a:pt x="1386459" y="0"/>
                  </a:lnTo>
                  <a:lnTo>
                    <a:pt x="1386293" y="31699"/>
                  </a:lnTo>
                  <a:lnTo>
                    <a:pt x="0" y="25527"/>
                  </a:lnTo>
                  <a:lnTo>
                    <a:pt x="0" y="38227"/>
                  </a:lnTo>
                  <a:lnTo>
                    <a:pt x="1386230" y="44399"/>
                  </a:lnTo>
                  <a:lnTo>
                    <a:pt x="1398905" y="44450"/>
                  </a:lnTo>
                  <a:lnTo>
                    <a:pt x="1450213" y="44399"/>
                  </a:lnTo>
                  <a:lnTo>
                    <a:pt x="1462405" y="38354"/>
                  </a:lnTo>
                  <a:close/>
                </a:path>
                <a:path w="4257040" h="76200">
                  <a:moveTo>
                    <a:pt x="4256786" y="37973"/>
                  </a:moveTo>
                  <a:lnTo>
                    <a:pt x="4244289" y="31750"/>
                  </a:lnTo>
                  <a:lnTo>
                    <a:pt x="4180586" y="0"/>
                  </a:lnTo>
                  <a:lnTo>
                    <a:pt x="4180586" y="31775"/>
                  </a:lnTo>
                  <a:lnTo>
                    <a:pt x="2834640" y="33147"/>
                  </a:lnTo>
                  <a:lnTo>
                    <a:pt x="2834640" y="45847"/>
                  </a:lnTo>
                  <a:lnTo>
                    <a:pt x="4180586" y="44475"/>
                  </a:lnTo>
                  <a:lnTo>
                    <a:pt x="4180586" y="76200"/>
                  </a:lnTo>
                  <a:lnTo>
                    <a:pt x="4256786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8084" y="1967483"/>
              <a:ext cx="622553" cy="5676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51548" y="1952231"/>
              <a:ext cx="1104138" cy="56770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68084" y="2257031"/>
              <a:ext cx="1355598" cy="56770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915404" y="2030425"/>
            <a:ext cx="10744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20</a:t>
            </a:r>
            <a:r>
              <a:rPr sz="2000" spc="10" dirty="0">
                <a:latin typeface="黑体"/>
                <a:cs typeface="黑体"/>
              </a:rPr>
              <a:t>个</a:t>
            </a:r>
            <a:r>
              <a:rPr sz="2000" spc="5" dirty="0">
                <a:latin typeface="黑体"/>
                <a:cs typeface="黑体"/>
              </a:rPr>
              <a:t>任务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黑体"/>
                <a:cs typeface="黑体"/>
              </a:rPr>
              <a:t>排序调度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470135" y="2106155"/>
            <a:ext cx="1642110" cy="583565"/>
            <a:chOff x="9470135" y="2106155"/>
            <a:chExt cx="1642110" cy="583565"/>
          </a:xfrm>
        </p:grpSpPr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70135" y="2121395"/>
              <a:ext cx="622553" cy="56770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53599" y="2106155"/>
              <a:ext cx="1358646" cy="56770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617709" y="2184349"/>
            <a:ext cx="13296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20</a:t>
            </a:r>
            <a:r>
              <a:rPr sz="2000" spc="10" dirty="0">
                <a:latin typeface="黑体"/>
                <a:cs typeface="黑体"/>
              </a:rPr>
              <a:t>！</a:t>
            </a:r>
            <a:r>
              <a:rPr sz="2000" spc="5" dirty="0">
                <a:latin typeface="黑体"/>
                <a:cs typeface="黑体"/>
              </a:rPr>
              <a:t>可能性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484620" y="3009900"/>
            <a:ext cx="3856990" cy="982344"/>
            <a:chOff x="6484620" y="3009900"/>
            <a:chExt cx="3856990" cy="982344"/>
          </a:xfrm>
        </p:grpSpPr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4620" y="3009900"/>
              <a:ext cx="2122170" cy="5676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67700" y="3025140"/>
              <a:ext cx="479285" cy="5676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07908" y="3009900"/>
              <a:ext cx="1610105" cy="5676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78924" y="3025140"/>
              <a:ext cx="407682" cy="5676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47504" y="3009900"/>
              <a:ext cx="593598" cy="5676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84620" y="3403091"/>
              <a:ext cx="1608581" cy="5676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31836" y="3424427"/>
              <a:ext cx="906018" cy="56769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98764" y="3409188"/>
              <a:ext cx="596646" cy="56768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633209" y="2994036"/>
            <a:ext cx="3543300" cy="8255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000" spc="10" dirty="0">
                <a:latin typeface="黑体"/>
                <a:cs typeface="黑体"/>
              </a:rPr>
              <a:t>计算</a:t>
            </a:r>
            <a:r>
              <a:rPr sz="2000" dirty="0">
                <a:latin typeface="黑体"/>
                <a:cs typeface="黑体"/>
              </a:rPr>
              <a:t>速度</a:t>
            </a:r>
            <a:r>
              <a:rPr sz="2000" spc="-15" dirty="0">
                <a:latin typeface="黑体"/>
                <a:cs typeface="黑体"/>
              </a:rPr>
              <a:t>：</a:t>
            </a:r>
            <a:r>
              <a:rPr sz="2000" dirty="0">
                <a:latin typeface="黑体"/>
                <a:cs typeface="黑体"/>
              </a:rPr>
              <a:t>评</a:t>
            </a:r>
            <a:r>
              <a:rPr sz="2000" spc="5" dirty="0">
                <a:latin typeface="黑体"/>
                <a:cs typeface="黑体"/>
              </a:rPr>
              <a:t>估</a:t>
            </a:r>
            <a:r>
              <a:rPr sz="2000" spc="-15" dirty="0">
                <a:latin typeface="Arial"/>
                <a:cs typeface="Arial"/>
              </a:rPr>
              <a:t>2</a:t>
            </a:r>
            <a:r>
              <a:rPr sz="2000" dirty="0">
                <a:latin typeface="黑体"/>
                <a:cs typeface="黑体"/>
              </a:rPr>
              <a:t>千万</a:t>
            </a:r>
            <a:r>
              <a:rPr sz="2000" spc="-15" dirty="0">
                <a:latin typeface="黑体"/>
                <a:cs typeface="黑体"/>
              </a:rPr>
              <a:t>可</a:t>
            </a:r>
            <a:r>
              <a:rPr sz="2000" dirty="0">
                <a:latin typeface="黑体"/>
                <a:cs typeface="黑体"/>
              </a:rPr>
              <a:t>能性</a:t>
            </a:r>
            <a:r>
              <a:rPr sz="2000" spc="-20" dirty="0">
                <a:latin typeface="Arial"/>
                <a:cs typeface="Arial"/>
              </a:rPr>
              <a:t>/</a:t>
            </a:r>
            <a:r>
              <a:rPr sz="2000" dirty="0">
                <a:latin typeface="黑体"/>
                <a:cs typeface="黑体"/>
              </a:rPr>
              <a:t>秒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spc="7" baseline="1388" dirty="0">
                <a:latin typeface="黑体"/>
                <a:cs typeface="黑体"/>
              </a:rPr>
              <a:t>计算</a:t>
            </a:r>
            <a:r>
              <a:rPr sz="3000" spc="-7" baseline="1388" dirty="0">
                <a:latin typeface="黑体"/>
                <a:cs typeface="黑体"/>
              </a:rPr>
              <a:t>时</a:t>
            </a:r>
            <a:r>
              <a:rPr sz="3000" spc="-15" baseline="1388" dirty="0">
                <a:latin typeface="黑体"/>
                <a:cs typeface="黑体"/>
              </a:rPr>
              <a:t>间</a:t>
            </a:r>
            <a:r>
              <a:rPr sz="3000" spc="7" baseline="1388" dirty="0">
                <a:latin typeface="黑体"/>
                <a:cs typeface="黑体"/>
              </a:rPr>
              <a:t>：</a:t>
            </a:r>
            <a:r>
              <a:rPr sz="3000" spc="-615" baseline="1388" dirty="0">
                <a:latin typeface="黑体"/>
                <a:cs typeface="黑体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1800</a:t>
            </a:r>
            <a:r>
              <a:rPr sz="2000" b="1" spc="-5" dirty="0">
                <a:solidFill>
                  <a:srgbClr val="FF0000"/>
                </a:solidFill>
                <a:latin typeface="黑体"/>
                <a:cs typeface="黑体"/>
              </a:rPr>
              <a:t>年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12063" y="4578096"/>
            <a:ext cx="11074400" cy="1558290"/>
            <a:chOff x="512063" y="4578096"/>
            <a:chExt cx="11074400" cy="1558290"/>
          </a:xfrm>
        </p:grpSpPr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2063" y="4578096"/>
              <a:ext cx="11074146" cy="68046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2063" y="5017008"/>
              <a:ext cx="11074146" cy="68046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2063" y="5455920"/>
              <a:ext cx="2539746" cy="68046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690473" y="4601464"/>
            <a:ext cx="10693400" cy="134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很多包含离散决策变量的实际优化问题，其计算复杂性随问题规模指数增长，无 法在实际有意义时间内求解；求近似解，最好是带质量评价的近似解是许多实际 优化问题的目标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5547" y="13716"/>
              <a:ext cx="2693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8061" y="179273"/>
            <a:ext cx="2058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汇</a:t>
            </a:r>
            <a:r>
              <a:rPr sz="4000" spc="-5" dirty="0"/>
              <a:t>报内容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002791" y="1412747"/>
            <a:ext cx="5103495" cy="2558415"/>
            <a:chOff x="1002791" y="1412747"/>
            <a:chExt cx="5103495" cy="25584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851" y="1412747"/>
              <a:ext cx="1347978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1" y="1728228"/>
              <a:ext cx="275094" cy="273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580" y="1736724"/>
              <a:ext cx="228600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5667" y="1412747"/>
              <a:ext cx="2565654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851" y="2241803"/>
              <a:ext cx="2972562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1" y="2557284"/>
              <a:ext cx="275094" cy="2735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580" y="2565780"/>
              <a:ext cx="228600" cy="227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0252" y="2241803"/>
              <a:ext cx="2565654" cy="899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851" y="3070859"/>
              <a:ext cx="3379470" cy="8999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91" y="3386340"/>
              <a:ext cx="275094" cy="2735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580" y="3394837"/>
              <a:ext cx="228600" cy="227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7159" y="3070859"/>
              <a:ext cx="941069" cy="8999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4068" y="3070859"/>
              <a:ext cx="1346453" cy="89992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41882" y="1541780"/>
            <a:ext cx="4497705" cy="2172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背</a:t>
            </a:r>
            <a:r>
              <a:rPr sz="3200" spc="-5" dirty="0">
                <a:latin typeface="黑体"/>
                <a:cs typeface="黑体"/>
              </a:rPr>
              <a:t>景</a:t>
            </a:r>
            <a:r>
              <a:rPr sz="3200" spc="-15" dirty="0">
                <a:latin typeface="黑体"/>
                <a:cs typeface="黑体"/>
              </a:rPr>
              <a:t>与</a:t>
            </a:r>
            <a:r>
              <a:rPr sz="3200" dirty="0">
                <a:latin typeface="黑体"/>
                <a:cs typeface="黑体"/>
              </a:rPr>
              <a:t>历史</a:t>
            </a:r>
            <a:r>
              <a:rPr sz="3200" spc="-15" dirty="0">
                <a:latin typeface="黑体"/>
                <a:cs typeface="黑体"/>
              </a:rPr>
              <a:t>沿</a:t>
            </a:r>
            <a:r>
              <a:rPr sz="3200" dirty="0">
                <a:latin typeface="黑体"/>
                <a:cs typeface="黑体"/>
              </a:rPr>
              <a:t>革</a:t>
            </a:r>
            <a:endParaRPr sz="3200">
              <a:latin typeface="黑体"/>
              <a:cs typeface="黑体"/>
            </a:endParaRPr>
          </a:p>
          <a:p>
            <a:pPr marL="12700" marR="5080">
              <a:lnSpc>
                <a:spcPts val="6530"/>
              </a:lnSpc>
              <a:spcBef>
                <a:spcPts val="459"/>
              </a:spcBef>
            </a:pP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新时代的需</a:t>
            </a:r>
            <a:r>
              <a:rPr sz="3200" spc="-20" dirty="0">
                <a:solidFill>
                  <a:srgbClr val="FF0000"/>
                </a:solidFill>
                <a:latin typeface="黑体"/>
                <a:cs typeface="黑体"/>
              </a:rPr>
              <a:t>求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与解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决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案例 </a:t>
            </a:r>
            <a:r>
              <a:rPr sz="3200" dirty="0">
                <a:latin typeface="黑体"/>
                <a:cs typeface="黑体"/>
              </a:rPr>
              <a:t>网络与智能时</a:t>
            </a:r>
            <a:r>
              <a:rPr sz="3200" spc="-20" dirty="0">
                <a:latin typeface="黑体"/>
                <a:cs typeface="黑体"/>
              </a:rPr>
              <a:t>代</a:t>
            </a:r>
            <a:r>
              <a:rPr sz="3200" dirty="0">
                <a:latin typeface="黑体"/>
                <a:cs typeface="黑体"/>
              </a:rPr>
              <a:t>的</a:t>
            </a:r>
            <a:r>
              <a:rPr sz="3200" spc="-15" dirty="0">
                <a:latin typeface="黑体"/>
                <a:cs typeface="黑体"/>
              </a:rPr>
              <a:t>挑战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35714" y="6630855"/>
            <a:ext cx="177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0"/>
            <a:ext cx="10833100" cy="1134745"/>
            <a:chOff x="850391" y="0"/>
            <a:chExt cx="10833100" cy="113474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215" y="0"/>
              <a:ext cx="6762750" cy="110413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3947" y="15240"/>
              <a:ext cx="1169670" cy="1119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1439" y="15240"/>
              <a:ext cx="831342" cy="11193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0603" y="0"/>
              <a:ext cx="3207257" cy="11041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5684" y="15240"/>
              <a:ext cx="831342" cy="111937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68349" y="150952"/>
            <a:ext cx="96558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信</a:t>
            </a:r>
            <a:r>
              <a:rPr sz="4000" spc="10" dirty="0"/>
              <a:t>息</a:t>
            </a:r>
            <a:r>
              <a:rPr sz="4000" spc="-5" dirty="0"/>
              <a:t>科</a:t>
            </a:r>
            <a:r>
              <a:rPr sz="4000" spc="10" dirty="0"/>
              <a:t>学</a:t>
            </a:r>
            <a:r>
              <a:rPr sz="4000" spc="-5" dirty="0"/>
              <a:t>与技术</a:t>
            </a:r>
            <a:r>
              <a:rPr sz="4000" spc="5" dirty="0"/>
              <a:t>的</a:t>
            </a:r>
            <a:r>
              <a:rPr sz="4000" spc="-5" dirty="0"/>
              <a:t>发展趋势</a:t>
            </a:r>
            <a:r>
              <a:rPr sz="4000" spc="-940" dirty="0"/>
              <a:t> </a:t>
            </a:r>
            <a:r>
              <a:rPr sz="4000" spc="-5" dirty="0">
                <a:latin typeface="Arial"/>
                <a:cs typeface="Arial"/>
              </a:rPr>
              <a:t>—“</a:t>
            </a:r>
            <a:r>
              <a:rPr sz="4000" dirty="0"/>
              <a:t>两化一融</a:t>
            </a:r>
            <a:r>
              <a:rPr sz="4000" spc="5" dirty="0"/>
              <a:t>合</a:t>
            </a:r>
            <a:r>
              <a:rPr sz="4000" spc="-5" dirty="0">
                <a:latin typeface="Arial"/>
                <a:cs typeface="Arial"/>
              </a:rPr>
              <a:t>”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8023" y="1203960"/>
            <a:ext cx="4154804" cy="2155190"/>
            <a:chOff x="6288023" y="1203960"/>
            <a:chExt cx="4154804" cy="21551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8015" y="1203960"/>
              <a:ext cx="2694431" cy="21549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8023" y="1260348"/>
              <a:ext cx="1536953" cy="79019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98716" y="1374393"/>
            <a:ext cx="1092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网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络化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28644" y="5634228"/>
            <a:ext cx="4045585" cy="807085"/>
            <a:chOff x="3628644" y="5634228"/>
            <a:chExt cx="4045585" cy="80708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8644" y="5634228"/>
              <a:ext cx="2960370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1908" y="5654040"/>
              <a:ext cx="1195578" cy="787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0379" y="5634228"/>
              <a:ext cx="823722" cy="78714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837178" y="5747105"/>
            <a:ext cx="3603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信息物理融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合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（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CPS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）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88464" y="1524000"/>
            <a:ext cx="1536953" cy="79019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398522" y="1636902"/>
            <a:ext cx="1092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智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能化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7655" y="2124455"/>
            <a:ext cx="4241292" cy="2200656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203947" y="3308603"/>
            <a:ext cx="3895090" cy="567690"/>
            <a:chOff x="7203947" y="3308603"/>
            <a:chExt cx="3895090" cy="567690"/>
          </a:xfrm>
        </p:grpSpPr>
        <p:sp>
          <p:nvSpPr>
            <p:cNvPr id="23" name="object 23"/>
            <p:cNvSpPr/>
            <p:nvPr/>
          </p:nvSpPr>
          <p:spPr>
            <a:xfrm>
              <a:off x="7260335" y="3390899"/>
              <a:ext cx="3764279" cy="307975"/>
            </a:xfrm>
            <a:custGeom>
              <a:avLst/>
              <a:gdLst/>
              <a:ahLst/>
              <a:cxnLst/>
              <a:rect l="l" t="t" r="r" b="b"/>
              <a:pathLst>
                <a:path w="3764279" h="307975">
                  <a:moveTo>
                    <a:pt x="3764279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764279" y="307848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03947" y="3308603"/>
              <a:ext cx="3894582" cy="56769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00100" y="4009644"/>
            <a:ext cx="9953625" cy="2307590"/>
            <a:chOff x="800100" y="4009644"/>
            <a:chExt cx="9953625" cy="230759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2943" y="4009644"/>
              <a:ext cx="3200400" cy="23073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0100" y="4454652"/>
              <a:ext cx="4617720" cy="368935"/>
            </a:xfrm>
            <a:custGeom>
              <a:avLst/>
              <a:gdLst/>
              <a:ahLst/>
              <a:cxnLst/>
              <a:rect l="l" t="t" r="r" b="b"/>
              <a:pathLst>
                <a:path w="4617720" h="368935">
                  <a:moveTo>
                    <a:pt x="461772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617720" y="368808"/>
                  </a:lnTo>
                  <a:lnTo>
                    <a:pt x="461772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7447" y="4404360"/>
              <a:ext cx="4403598" cy="56768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260335" y="3390900"/>
            <a:ext cx="3764279" cy="307975"/>
          </a:xfrm>
          <a:prstGeom prst="rect">
            <a:avLst/>
          </a:prstGeom>
          <a:ln w="12192">
            <a:solidFill>
              <a:srgbClr val="6F2F9F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104139">
              <a:lnSpc>
                <a:spcPts val="2345"/>
              </a:lnSpc>
              <a:spcBef>
                <a:spcPts val="80"/>
              </a:spcBef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跨越装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置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跨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越地域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跨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越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天地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0100" y="4454652"/>
            <a:ext cx="4617720" cy="368935"/>
          </a:xfrm>
          <a:prstGeom prst="rect">
            <a:avLst/>
          </a:prstGeom>
          <a:ln w="12192">
            <a:solidFill>
              <a:srgbClr val="6F2F9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325"/>
              </a:spcBef>
            </a:pP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装置和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系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统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控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制与决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策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的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高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度智能化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949440" y="6341369"/>
            <a:ext cx="4497070" cy="516890"/>
            <a:chOff x="6949440" y="6341369"/>
            <a:chExt cx="4497070" cy="516890"/>
          </a:xfrm>
        </p:grpSpPr>
        <p:sp>
          <p:nvSpPr>
            <p:cNvPr id="32" name="object 32"/>
            <p:cNvSpPr/>
            <p:nvPr/>
          </p:nvSpPr>
          <p:spPr>
            <a:xfrm>
              <a:off x="6949440" y="6391654"/>
              <a:ext cx="4407535" cy="368935"/>
            </a:xfrm>
            <a:custGeom>
              <a:avLst/>
              <a:gdLst/>
              <a:ahLst/>
              <a:cxnLst/>
              <a:rect l="l" t="t" r="r" b="b"/>
              <a:pathLst>
                <a:path w="4407534" h="368934">
                  <a:moveTo>
                    <a:pt x="440740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407408" y="368808"/>
                  </a:lnTo>
                  <a:lnTo>
                    <a:pt x="4407408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42404" y="6341369"/>
              <a:ext cx="4403598" cy="51662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49440" y="6391654"/>
            <a:ext cx="4407535" cy="368935"/>
          </a:xfrm>
          <a:prstGeom prst="rect">
            <a:avLst/>
          </a:prstGeom>
          <a:ln w="12192">
            <a:solidFill>
              <a:srgbClr val="6F2F9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325"/>
              </a:spcBef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信息系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统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物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理系统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人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的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高度融合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35714" y="6630855"/>
            <a:ext cx="177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33528"/>
            <a:ext cx="10833100" cy="1149985"/>
            <a:chOff x="850264" y="33528"/>
            <a:chExt cx="10833100" cy="114998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291" y="33528"/>
              <a:ext cx="5238750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3863" y="64008"/>
              <a:ext cx="1704594" cy="1119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6280" y="33528"/>
              <a:ext cx="1171194" cy="111937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19805" y="199771"/>
            <a:ext cx="615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信息物理融</a:t>
            </a:r>
            <a:r>
              <a:rPr sz="4000" spc="-5" dirty="0"/>
              <a:t>合系</a:t>
            </a:r>
            <a:r>
              <a:rPr sz="4000" dirty="0"/>
              <a:t>统</a:t>
            </a:r>
            <a:r>
              <a:rPr sz="4000" spc="-5" dirty="0"/>
              <a:t>（</a:t>
            </a:r>
            <a:r>
              <a:rPr sz="4000" spc="-5" dirty="0">
                <a:latin typeface="Arial"/>
                <a:cs typeface="Arial"/>
              </a:rPr>
              <a:t>CPS</a:t>
            </a:r>
            <a:r>
              <a:rPr sz="4000" spc="-5" dirty="0"/>
              <a:t>）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9928" y="1264919"/>
            <a:ext cx="5148072" cy="363474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3631" y="1080516"/>
            <a:ext cx="11985625" cy="5732780"/>
            <a:chOff x="103631" y="1080516"/>
            <a:chExt cx="11985625" cy="573278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948" y="1080516"/>
              <a:ext cx="3564636" cy="37444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55" y="5038344"/>
              <a:ext cx="2905506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7564" y="5038344"/>
              <a:ext cx="715517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9983" y="5055107"/>
              <a:ext cx="1037082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3967" y="5038344"/>
              <a:ext cx="717041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7911" y="5038344"/>
              <a:ext cx="8219694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631" y="5416295"/>
              <a:ext cx="1658874" cy="6804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6359" y="5416295"/>
              <a:ext cx="718566" cy="6804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779" y="5416295"/>
              <a:ext cx="4476750" cy="6804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39384" y="5416295"/>
              <a:ext cx="720089" cy="6804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3328" y="5416295"/>
              <a:ext cx="720090" cy="6804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7272" y="5416295"/>
              <a:ext cx="718566" cy="6804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79691" y="5416295"/>
              <a:ext cx="718566" cy="68046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2112" y="5416295"/>
              <a:ext cx="720090" cy="6804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06055" y="5416295"/>
              <a:ext cx="1032509" cy="6804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2420" y="5416295"/>
              <a:ext cx="718566" cy="6804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44839" y="5416295"/>
              <a:ext cx="3225546" cy="6804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4239" y="5416295"/>
              <a:ext cx="718566" cy="6804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76660" y="5416295"/>
              <a:ext cx="712470" cy="6804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155" y="5783580"/>
              <a:ext cx="1341882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3940" y="5783580"/>
              <a:ext cx="717041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7884" y="5783580"/>
              <a:ext cx="1655826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0611" y="5783580"/>
              <a:ext cx="715517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23031" y="5783580"/>
              <a:ext cx="5101590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1524" y="5783580"/>
              <a:ext cx="715518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33943" y="5783580"/>
              <a:ext cx="4153661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155" y="6135628"/>
              <a:ext cx="1622297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15311" y="4785347"/>
              <a:ext cx="2554986" cy="39853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82041" y="4761921"/>
            <a:ext cx="11605260" cy="186182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945005">
              <a:lnSpc>
                <a:spcPct val="100000"/>
              </a:lnSpc>
              <a:spcBef>
                <a:spcPts val="565"/>
              </a:spcBef>
            </a:pPr>
            <a:r>
              <a:rPr sz="1400" spc="5" dirty="0">
                <a:latin typeface="等线"/>
                <a:cs typeface="等线"/>
              </a:rPr>
              <a:t>源自美国国家标准技术</a:t>
            </a:r>
            <a:r>
              <a:rPr sz="1400" spc="-10" dirty="0">
                <a:latin typeface="等线"/>
                <a:cs typeface="等线"/>
              </a:rPr>
              <a:t>研</a:t>
            </a:r>
            <a:r>
              <a:rPr sz="1400" spc="5" dirty="0">
                <a:latin typeface="等线"/>
                <a:cs typeface="等线"/>
              </a:rPr>
              <a:t>究院</a:t>
            </a:r>
            <a:endParaRPr sz="1400">
              <a:latin typeface="等线"/>
              <a:cs typeface="等线"/>
            </a:endParaRPr>
          </a:p>
          <a:p>
            <a:pPr marL="12700" marR="5080" algn="just">
              <a:lnSpc>
                <a:spcPct val="100000"/>
              </a:lnSpc>
              <a:spcBef>
                <a:spcPts val="785"/>
              </a:spcBef>
            </a:pP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信息物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理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融合系</a:t>
            </a:r>
            <a:r>
              <a:rPr sz="2400" spc="85" dirty="0">
                <a:solidFill>
                  <a:srgbClr val="FF0000"/>
                </a:solidFill>
                <a:latin typeface="黑体"/>
                <a:cs typeface="黑体"/>
              </a:rPr>
              <a:t>统</a:t>
            </a:r>
            <a:r>
              <a:rPr sz="2400" spc="35" dirty="0">
                <a:solidFill>
                  <a:srgbClr val="FF0000"/>
                </a:solidFill>
                <a:latin typeface="黑体"/>
                <a:cs typeface="黑体"/>
              </a:rPr>
              <a:t>（</a:t>
            </a:r>
            <a:r>
              <a:rPr sz="2400" spc="35" dirty="0">
                <a:solidFill>
                  <a:srgbClr val="FF0000"/>
                </a:solidFill>
                <a:latin typeface="Arial"/>
                <a:cs typeface="Arial"/>
              </a:rPr>
              <a:t>CPS</a:t>
            </a:r>
            <a:r>
              <a:rPr sz="2400" spc="35" dirty="0">
                <a:solidFill>
                  <a:srgbClr val="FF0000"/>
                </a:solidFill>
                <a:latin typeface="黑体"/>
                <a:cs typeface="黑体"/>
              </a:rPr>
              <a:t>）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是计算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单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元和物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理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对象在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网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络环境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中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高度集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成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交互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而成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的 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智能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系</a:t>
            </a:r>
            <a:r>
              <a:rPr sz="2400" spc="75" dirty="0">
                <a:solidFill>
                  <a:srgbClr val="FF0000"/>
                </a:solidFill>
                <a:latin typeface="黑体"/>
                <a:cs typeface="黑体"/>
              </a:rPr>
              <a:t>统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实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现物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理空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间与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信息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空间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中</a:t>
            </a:r>
            <a:r>
              <a:rPr sz="2400" spc="90" dirty="0">
                <a:solidFill>
                  <a:srgbClr val="FF0000"/>
                </a:solidFill>
                <a:latin typeface="黑体"/>
                <a:cs typeface="黑体"/>
              </a:rPr>
              <a:t>人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、机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、物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、环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境、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信息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等要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素相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互映</a:t>
            </a:r>
            <a:r>
              <a:rPr sz="2400" spc="75" dirty="0">
                <a:solidFill>
                  <a:srgbClr val="FF0000"/>
                </a:solidFill>
                <a:latin typeface="黑体"/>
                <a:cs typeface="黑体"/>
              </a:rPr>
              <a:t>射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、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适 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时交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互、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高效</a:t>
            </a:r>
            <a:r>
              <a:rPr sz="2400" spc="70" dirty="0">
                <a:solidFill>
                  <a:srgbClr val="FF0000"/>
                </a:solidFill>
                <a:latin typeface="黑体"/>
                <a:cs typeface="黑体"/>
              </a:rPr>
              <a:t>协同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是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孕育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中的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第四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次工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业革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命的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基</a:t>
            </a:r>
            <a:r>
              <a:rPr sz="2400" spc="110" dirty="0">
                <a:solidFill>
                  <a:srgbClr val="FF0000"/>
                </a:solidFill>
                <a:latin typeface="黑体"/>
                <a:cs typeface="黑体"/>
              </a:rPr>
              <a:t>础</a:t>
            </a:r>
            <a:r>
              <a:rPr sz="2400" spc="60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也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是新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时代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系统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工程</a:t>
            </a:r>
            <a:r>
              <a:rPr sz="2400" spc="65" dirty="0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sz="2400" spc="55" dirty="0">
                <a:solidFill>
                  <a:srgbClr val="FF0000"/>
                </a:solidFill>
                <a:latin typeface="黑体"/>
                <a:cs typeface="黑体"/>
              </a:rPr>
              <a:t>重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点 研究对象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8288"/>
            <a:ext cx="10833100" cy="1149985"/>
            <a:chOff x="850391" y="18288"/>
            <a:chExt cx="10833100" cy="1149985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291" y="18288"/>
              <a:ext cx="3714750" cy="11193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5863" y="48768"/>
              <a:ext cx="1704593" cy="1119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8280" y="18288"/>
              <a:ext cx="5743194" cy="11193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5425" y="184480"/>
            <a:ext cx="9200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人在系统中</a:t>
            </a:r>
            <a:r>
              <a:rPr sz="4000" spc="-5" dirty="0"/>
              <a:t>是</a:t>
            </a:r>
            <a:r>
              <a:rPr sz="4000" spc="-10" dirty="0">
                <a:latin typeface="Arial"/>
                <a:cs typeface="Arial"/>
              </a:rPr>
              <a:t>CPS</a:t>
            </a:r>
            <a:r>
              <a:rPr sz="4000" spc="-5" dirty="0"/>
              <a:t>的基本</a:t>
            </a:r>
            <a:r>
              <a:rPr sz="4000" spc="5" dirty="0"/>
              <a:t>特</a:t>
            </a:r>
            <a:r>
              <a:rPr sz="4000" spc="-5" dirty="0"/>
              <a:t>征和智能体现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25854" y="2145538"/>
            <a:ext cx="2367280" cy="2750185"/>
            <a:chOff x="1625854" y="2145538"/>
            <a:chExt cx="2367280" cy="2750185"/>
          </a:xfrm>
        </p:grpSpPr>
        <p:sp>
          <p:nvSpPr>
            <p:cNvPr id="9" name="object 9"/>
            <p:cNvSpPr/>
            <p:nvPr/>
          </p:nvSpPr>
          <p:spPr>
            <a:xfrm>
              <a:off x="1632204" y="2151888"/>
              <a:ext cx="2354580" cy="2737485"/>
            </a:xfrm>
            <a:custGeom>
              <a:avLst/>
              <a:gdLst/>
              <a:ahLst/>
              <a:cxnLst/>
              <a:rect l="l" t="t" r="r" b="b"/>
              <a:pathLst>
                <a:path w="2354579" h="2737485">
                  <a:moveTo>
                    <a:pt x="1962149" y="0"/>
                  </a:moveTo>
                  <a:lnTo>
                    <a:pt x="392429" y="0"/>
                  </a:lnTo>
                  <a:lnTo>
                    <a:pt x="343193" y="3056"/>
                  </a:lnTo>
                  <a:lnTo>
                    <a:pt x="295785" y="11981"/>
                  </a:lnTo>
                  <a:lnTo>
                    <a:pt x="250572" y="26408"/>
                  </a:lnTo>
                  <a:lnTo>
                    <a:pt x="207921" y="45968"/>
                  </a:lnTo>
                  <a:lnTo>
                    <a:pt x="168201" y="70295"/>
                  </a:lnTo>
                  <a:lnTo>
                    <a:pt x="131779" y="99021"/>
                  </a:lnTo>
                  <a:lnTo>
                    <a:pt x="99021" y="131779"/>
                  </a:lnTo>
                  <a:lnTo>
                    <a:pt x="70295" y="168201"/>
                  </a:lnTo>
                  <a:lnTo>
                    <a:pt x="45968" y="207921"/>
                  </a:lnTo>
                  <a:lnTo>
                    <a:pt x="26408" y="250572"/>
                  </a:lnTo>
                  <a:lnTo>
                    <a:pt x="11981" y="295785"/>
                  </a:lnTo>
                  <a:lnTo>
                    <a:pt x="3056" y="343193"/>
                  </a:lnTo>
                  <a:lnTo>
                    <a:pt x="0" y="392429"/>
                  </a:lnTo>
                  <a:lnTo>
                    <a:pt x="0" y="2344674"/>
                  </a:lnTo>
                  <a:lnTo>
                    <a:pt x="3056" y="2393910"/>
                  </a:lnTo>
                  <a:lnTo>
                    <a:pt x="11981" y="2441318"/>
                  </a:lnTo>
                  <a:lnTo>
                    <a:pt x="26408" y="2486531"/>
                  </a:lnTo>
                  <a:lnTo>
                    <a:pt x="45968" y="2529182"/>
                  </a:lnTo>
                  <a:lnTo>
                    <a:pt x="70295" y="2568902"/>
                  </a:lnTo>
                  <a:lnTo>
                    <a:pt x="99021" y="2605324"/>
                  </a:lnTo>
                  <a:lnTo>
                    <a:pt x="131779" y="2638082"/>
                  </a:lnTo>
                  <a:lnTo>
                    <a:pt x="168201" y="2666808"/>
                  </a:lnTo>
                  <a:lnTo>
                    <a:pt x="207921" y="2691135"/>
                  </a:lnTo>
                  <a:lnTo>
                    <a:pt x="250572" y="2710695"/>
                  </a:lnTo>
                  <a:lnTo>
                    <a:pt x="295785" y="2725122"/>
                  </a:lnTo>
                  <a:lnTo>
                    <a:pt x="343193" y="2734047"/>
                  </a:lnTo>
                  <a:lnTo>
                    <a:pt x="392429" y="2737104"/>
                  </a:lnTo>
                  <a:lnTo>
                    <a:pt x="1962149" y="2737104"/>
                  </a:lnTo>
                  <a:lnTo>
                    <a:pt x="2011386" y="2734047"/>
                  </a:lnTo>
                  <a:lnTo>
                    <a:pt x="2058794" y="2725122"/>
                  </a:lnTo>
                  <a:lnTo>
                    <a:pt x="2104007" y="2710695"/>
                  </a:lnTo>
                  <a:lnTo>
                    <a:pt x="2146658" y="2691135"/>
                  </a:lnTo>
                  <a:lnTo>
                    <a:pt x="2186378" y="2666808"/>
                  </a:lnTo>
                  <a:lnTo>
                    <a:pt x="2222800" y="2638082"/>
                  </a:lnTo>
                  <a:lnTo>
                    <a:pt x="2255558" y="2605324"/>
                  </a:lnTo>
                  <a:lnTo>
                    <a:pt x="2284284" y="2568902"/>
                  </a:lnTo>
                  <a:lnTo>
                    <a:pt x="2308611" y="2529182"/>
                  </a:lnTo>
                  <a:lnTo>
                    <a:pt x="2328171" y="2486531"/>
                  </a:lnTo>
                  <a:lnTo>
                    <a:pt x="2342598" y="2441318"/>
                  </a:lnTo>
                  <a:lnTo>
                    <a:pt x="2351523" y="2393910"/>
                  </a:lnTo>
                  <a:lnTo>
                    <a:pt x="2354580" y="2344674"/>
                  </a:lnTo>
                  <a:lnTo>
                    <a:pt x="2354580" y="392429"/>
                  </a:lnTo>
                  <a:lnTo>
                    <a:pt x="2351523" y="343193"/>
                  </a:lnTo>
                  <a:lnTo>
                    <a:pt x="2342598" y="295785"/>
                  </a:lnTo>
                  <a:lnTo>
                    <a:pt x="2328171" y="250572"/>
                  </a:lnTo>
                  <a:lnTo>
                    <a:pt x="2308611" y="207921"/>
                  </a:lnTo>
                  <a:lnTo>
                    <a:pt x="2284284" y="168201"/>
                  </a:lnTo>
                  <a:lnTo>
                    <a:pt x="2255558" y="131779"/>
                  </a:lnTo>
                  <a:lnTo>
                    <a:pt x="2222800" y="99021"/>
                  </a:lnTo>
                  <a:lnTo>
                    <a:pt x="2186378" y="70295"/>
                  </a:lnTo>
                  <a:lnTo>
                    <a:pt x="2146658" y="45968"/>
                  </a:lnTo>
                  <a:lnTo>
                    <a:pt x="2104007" y="26408"/>
                  </a:lnTo>
                  <a:lnTo>
                    <a:pt x="2058794" y="11981"/>
                  </a:lnTo>
                  <a:lnTo>
                    <a:pt x="2011386" y="3056"/>
                  </a:lnTo>
                  <a:lnTo>
                    <a:pt x="1962149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2204" y="2151888"/>
              <a:ext cx="2354580" cy="2737485"/>
            </a:xfrm>
            <a:custGeom>
              <a:avLst/>
              <a:gdLst/>
              <a:ahLst/>
              <a:cxnLst/>
              <a:rect l="l" t="t" r="r" b="b"/>
              <a:pathLst>
                <a:path w="2354579" h="2737485">
                  <a:moveTo>
                    <a:pt x="0" y="392429"/>
                  </a:moveTo>
                  <a:lnTo>
                    <a:pt x="3056" y="343193"/>
                  </a:lnTo>
                  <a:lnTo>
                    <a:pt x="11981" y="295785"/>
                  </a:lnTo>
                  <a:lnTo>
                    <a:pt x="26408" y="250572"/>
                  </a:lnTo>
                  <a:lnTo>
                    <a:pt x="45968" y="207921"/>
                  </a:lnTo>
                  <a:lnTo>
                    <a:pt x="70295" y="168201"/>
                  </a:lnTo>
                  <a:lnTo>
                    <a:pt x="99021" y="131779"/>
                  </a:lnTo>
                  <a:lnTo>
                    <a:pt x="131779" y="99021"/>
                  </a:lnTo>
                  <a:lnTo>
                    <a:pt x="168201" y="70295"/>
                  </a:lnTo>
                  <a:lnTo>
                    <a:pt x="207921" y="45968"/>
                  </a:lnTo>
                  <a:lnTo>
                    <a:pt x="250572" y="26408"/>
                  </a:lnTo>
                  <a:lnTo>
                    <a:pt x="295785" y="11981"/>
                  </a:lnTo>
                  <a:lnTo>
                    <a:pt x="343193" y="3056"/>
                  </a:lnTo>
                  <a:lnTo>
                    <a:pt x="392429" y="0"/>
                  </a:lnTo>
                  <a:lnTo>
                    <a:pt x="1962149" y="0"/>
                  </a:lnTo>
                  <a:lnTo>
                    <a:pt x="2011386" y="3056"/>
                  </a:lnTo>
                  <a:lnTo>
                    <a:pt x="2058794" y="11981"/>
                  </a:lnTo>
                  <a:lnTo>
                    <a:pt x="2104007" y="26408"/>
                  </a:lnTo>
                  <a:lnTo>
                    <a:pt x="2146658" y="45968"/>
                  </a:lnTo>
                  <a:lnTo>
                    <a:pt x="2186378" y="70295"/>
                  </a:lnTo>
                  <a:lnTo>
                    <a:pt x="2222800" y="99021"/>
                  </a:lnTo>
                  <a:lnTo>
                    <a:pt x="2255558" y="131779"/>
                  </a:lnTo>
                  <a:lnTo>
                    <a:pt x="2284284" y="168201"/>
                  </a:lnTo>
                  <a:lnTo>
                    <a:pt x="2308611" y="207921"/>
                  </a:lnTo>
                  <a:lnTo>
                    <a:pt x="2328171" y="250572"/>
                  </a:lnTo>
                  <a:lnTo>
                    <a:pt x="2342598" y="295785"/>
                  </a:lnTo>
                  <a:lnTo>
                    <a:pt x="2351523" y="343193"/>
                  </a:lnTo>
                  <a:lnTo>
                    <a:pt x="2354580" y="392429"/>
                  </a:lnTo>
                  <a:lnTo>
                    <a:pt x="2354580" y="2344674"/>
                  </a:lnTo>
                  <a:lnTo>
                    <a:pt x="2351523" y="2393910"/>
                  </a:lnTo>
                  <a:lnTo>
                    <a:pt x="2342598" y="2441318"/>
                  </a:lnTo>
                  <a:lnTo>
                    <a:pt x="2328171" y="2486531"/>
                  </a:lnTo>
                  <a:lnTo>
                    <a:pt x="2308611" y="2529182"/>
                  </a:lnTo>
                  <a:lnTo>
                    <a:pt x="2284284" y="2568902"/>
                  </a:lnTo>
                  <a:lnTo>
                    <a:pt x="2255558" y="2605324"/>
                  </a:lnTo>
                  <a:lnTo>
                    <a:pt x="2222800" y="2638082"/>
                  </a:lnTo>
                  <a:lnTo>
                    <a:pt x="2186378" y="2666808"/>
                  </a:lnTo>
                  <a:lnTo>
                    <a:pt x="2146658" y="2691135"/>
                  </a:lnTo>
                  <a:lnTo>
                    <a:pt x="2104007" y="2710695"/>
                  </a:lnTo>
                  <a:lnTo>
                    <a:pt x="2058794" y="2725122"/>
                  </a:lnTo>
                  <a:lnTo>
                    <a:pt x="2011386" y="2734047"/>
                  </a:lnTo>
                  <a:lnTo>
                    <a:pt x="1962149" y="2737104"/>
                  </a:lnTo>
                  <a:lnTo>
                    <a:pt x="392429" y="2737104"/>
                  </a:lnTo>
                  <a:lnTo>
                    <a:pt x="343193" y="2734047"/>
                  </a:lnTo>
                  <a:lnTo>
                    <a:pt x="295785" y="2725122"/>
                  </a:lnTo>
                  <a:lnTo>
                    <a:pt x="250572" y="2710695"/>
                  </a:lnTo>
                  <a:lnTo>
                    <a:pt x="207921" y="2691135"/>
                  </a:lnTo>
                  <a:lnTo>
                    <a:pt x="168201" y="2666808"/>
                  </a:lnTo>
                  <a:lnTo>
                    <a:pt x="131779" y="2638082"/>
                  </a:lnTo>
                  <a:lnTo>
                    <a:pt x="99021" y="2605324"/>
                  </a:lnTo>
                  <a:lnTo>
                    <a:pt x="70295" y="2568902"/>
                  </a:lnTo>
                  <a:lnTo>
                    <a:pt x="45968" y="2529182"/>
                  </a:lnTo>
                  <a:lnTo>
                    <a:pt x="26408" y="2486531"/>
                  </a:lnTo>
                  <a:lnTo>
                    <a:pt x="11981" y="2441318"/>
                  </a:lnTo>
                  <a:lnTo>
                    <a:pt x="3056" y="2393910"/>
                  </a:lnTo>
                  <a:lnTo>
                    <a:pt x="0" y="2344674"/>
                  </a:lnTo>
                  <a:lnTo>
                    <a:pt x="0" y="39242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5728" y="3221736"/>
              <a:ext cx="845058" cy="5646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3204" y="3526536"/>
              <a:ext cx="1608582" cy="5646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1220" y="3831336"/>
              <a:ext cx="1354074" cy="56464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944623" y="2950464"/>
            <a:ext cx="1728470" cy="1632585"/>
          </a:xfrm>
          <a:prstGeom prst="rect">
            <a:avLst/>
          </a:prstGeom>
          <a:ln w="12192">
            <a:solidFill>
              <a:srgbClr val="0000F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等线"/>
                <a:cs typeface="等线"/>
              </a:rPr>
              <a:t>认知</a:t>
            </a:r>
            <a:endParaRPr sz="2000">
              <a:latin typeface="等线"/>
              <a:cs typeface="等线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等线"/>
                <a:cs typeface="等线"/>
              </a:rPr>
              <a:t>创造性思维</a:t>
            </a:r>
            <a:endParaRPr sz="2000">
              <a:latin typeface="等线"/>
              <a:cs typeface="等线"/>
            </a:endParaRPr>
          </a:p>
          <a:p>
            <a:pPr marL="1270" algn="ctr">
              <a:lnSpc>
                <a:spcPct val="100000"/>
              </a:lnSpc>
            </a:pPr>
            <a:r>
              <a:rPr sz="2000" dirty="0">
                <a:latin typeface="等线"/>
                <a:cs typeface="等线"/>
              </a:rPr>
              <a:t>决策目标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09444" y="2124455"/>
            <a:ext cx="822197" cy="78714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618613" y="2204085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等线"/>
                <a:cs typeface="等线"/>
              </a:rPr>
              <a:t>人</a:t>
            </a:r>
            <a:endParaRPr sz="2800">
              <a:latin typeface="等线"/>
              <a:cs typeface="等线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33061" y="2129027"/>
            <a:ext cx="2821940" cy="2760345"/>
            <a:chOff x="4433061" y="2129027"/>
            <a:chExt cx="2821940" cy="2760345"/>
          </a:xfrm>
        </p:grpSpPr>
        <p:sp>
          <p:nvSpPr>
            <p:cNvPr id="18" name="object 18"/>
            <p:cNvSpPr/>
            <p:nvPr/>
          </p:nvSpPr>
          <p:spPr>
            <a:xfrm>
              <a:off x="4439411" y="2145791"/>
              <a:ext cx="2809240" cy="2737485"/>
            </a:xfrm>
            <a:custGeom>
              <a:avLst/>
              <a:gdLst/>
              <a:ahLst/>
              <a:cxnLst/>
              <a:rect l="l" t="t" r="r" b="b"/>
              <a:pathLst>
                <a:path w="2809240" h="2737485">
                  <a:moveTo>
                    <a:pt x="2352547" y="0"/>
                  </a:moveTo>
                  <a:lnTo>
                    <a:pt x="456184" y="0"/>
                  </a:lnTo>
                  <a:lnTo>
                    <a:pt x="409537" y="2354"/>
                  </a:lnTo>
                  <a:lnTo>
                    <a:pt x="364239" y="9267"/>
                  </a:lnTo>
                  <a:lnTo>
                    <a:pt x="320519" y="20507"/>
                  </a:lnTo>
                  <a:lnTo>
                    <a:pt x="278606" y="35845"/>
                  </a:lnTo>
                  <a:lnTo>
                    <a:pt x="238728" y="55054"/>
                  </a:lnTo>
                  <a:lnTo>
                    <a:pt x="201116" y="77902"/>
                  </a:lnTo>
                  <a:lnTo>
                    <a:pt x="165998" y="104162"/>
                  </a:lnTo>
                  <a:lnTo>
                    <a:pt x="133604" y="133604"/>
                  </a:lnTo>
                  <a:lnTo>
                    <a:pt x="104162" y="165998"/>
                  </a:lnTo>
                  <a:lnTo>
                    <a:pt x="77902" y="201116"/>
                  </a:lnTo>
                  <a:lnTo>
                    <a:pt x="55054" y="238728"/>
                  </a:lnTo>
                  <a:lnTo>
                    <a:pt x="35845" y="278606"/>
                  </a:lnTo>
                  <a:lnTo>
                    <a:pt x="20507" y="320519"/>
                  </a:lnTo>
                  <a:lnTo>
                    <a:pt x="9267" y="364239"/>
                  </a:lnTo>
                  <a:lnTo>
                    <a:pt x="2354" y="409537"/>
                  </a:lnTo>
                  <a:lnTo>
                    <a:pt x="0" y="456184"/>
                  </a:lnTo>
                  <a:lnTo>
                    <a:pt x="0" y="2280920"/>
                  </a:lnTo>
                  <a:lnTo>
                    <a:pt x="2354" y="2327566"/>
                  </a:lnTo>
                  <a:lnTo>
                    <a:pt x="9267" y="2372864"/>
                  </a:lnTo>
                  <a:lnTo>
                    <a:pt x="20507" y="2416584"/>
                  </a:lnTo>
                  <a:lnTo>
                    <a:pt x="35845" y="2458497"/>
                  </a:lnTo>
                  <a:lnTo>
                    <a:pt x="55054" y="2498375"/>
                  </a:lnTo>
                  <a:lnTo>
                    <a:pt x="77902" y="2535987"/>
                  </a:lnTo>
                  <a:lnTo>
                    <a:pt x="104162" y="2571105"/>
                  </a:lnTo>
                  <a:lnTo>
                    <a:pt x="133604" y="2603499"/>
                  </a:lnTo>
                  <a:lnTo>
                    <a:pt x="165998" y="2632941"/>
                  </a:lnTo>
                  <a:lnTo>
                    <a:pt x="201116" y="2659201"/>
                  </a:lnTo>
                  <a:lnTo>
                    <a:pt x="238728" y="2682049"/>
                  </a:lnTo>
                  <a:lnTo>
                    <a:pt x="278606" y="2701258"/>
                  </a:lnTo>
                  <a:lnTo>
                    <a:pt x="320519" y="2716596"/>
                  </a:lnTo>
                  <a:lnTo>
                    <a:pt x="364239" y="2727836"/>
                  </a:lnTo>
                  <a:lnTo>
                    <a:pt x="409537" y="2734749"/>
                  </a:lnTo>
                  <a:lnTo>
                    <a:pt x="456184" y="2737104"/>
                  </a:lnTo>
                  <a:lnTo>
                    <a:pt x="2352547" y="2737104"/>
                  </a:lnTo>
                  <a:lnTo>
                    <a:pt x="2399194" y="2734749"/>
                  </a:lnTo>
                  <a:lnTo>
                    <a:pt x="2444492" y="2727836"/>
                  </a:lnTo>
                  <a:lnTo>
                    <a:pt x="2488212" y="2716596"/>
                  </a:lnTo>
                  <a:lnTo>
                    <a:pt x="2530125" y="2701258"/>
                  </a:lnTo>
                  <a:lnTo>
                    <a:pt x="2570003" y="2682049"/>
                  </a:lnTo>
                  <a:lnTo>
                    <a:pt x="2607615" y="2659201"/>
                  </a:lnTo>
                  <a:lnTo>
                    <a:pt x="2642733" y="2632941"/>
                  </a:lnTo>
                  <a:lnTo>
                    <a:pt x="2675128" y="2603500"/>
                  </a:lnTo>
                  <a:lnTo>
                    <a:pt x="2704569" y="2571105"/>
                  </a:lnTo>
                  <a:lnTo>
                    <a:pt x="2730829" y="2535987"/>
                  </a:lnTo>
                  <a:lnTo>
                    <a:pt x="2753677" y="2498375"/>
                  </a:lnTo>
                  <a:lnTo>
                    <a:pt x="2772886" y="2458497"/>
                  </a:lnTo>
                  <a:lnTo>
                    <a:pt x="2788224" y="2416584"/>
                  </a:lnTo>
                  <a:lnTo>
                    <a:pt x="2799464" y="2372864"/>
                  </a:lnTo>
                  <a:lnTo>
                    <a:pt x="2806377" y="2327566"/>
                  </a:lnTo>
                  <a:lnTo>
                    <a:pt x="2808732" y="2280920"/>
                  </a:lnTo>
                  <a:lnTo>
                    <a:pt x="2808732" y="456184"/>
                  </a:lnTo>
                  <a:lnTo>
                    <a:pt x="2806377" y="409537"/>
                  </a:lnTo>
                  <a:lnTo>
                    <a:pt x="2799464" y="364239"/>
                  </a:lnTo>
                  <a:lnTo>
                    <a:pt x="2788224" y="320519"/>
                  </a:lnTo>
                  <a:lnTo>
                    <a:pt x="2772886" y="278606"/>
                  </a:lnTo>
                  <a:lnTo>
                    <a:pt x="2753677" y="238728"/>
                  </a:lnTo>
                  <a:lnTo>
                    <a:pt x="2730829" y="201116"/>
                  </a:lnTo>
                  <a:lnTo>
                    <a:pt x="2704569" y="165998"/>
                  </a:lnTo>
                  <a:lnTo>
                    <a:pt x="2675127" y="133604"/>
                  </a:lnTo>
                  <a:lnTo>
                    <a:pt x="2642733" y="104162"/>
                  </a:lnTo>
                  <a:lnTo>
                    <a:pt x="2607615" y="77902"/>
                  </a:lnTo>
                  <a:lnTo>
                    <a:pt x="2570003" y="55054"/>
                  </a:lnTo>
                  <a:lnTo>
                    <a:pt x="2530125" y="35845"/>
                  </a:lnTo>
                  <a:lnTo>
                    <a:pt x="2488212" y="20507"/>
                  </a:lnTo>
                  <a:lnTo>
                    <a:pt x="2444492" y="9267"/>
                  </a:lnTo>
                  <a:lnTo>
                    <a:pt x="2399194" y="2354"/>
                  </a:lnTo>
                  <a:lnTo>
                    <a:pt x="2352547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9411" y="2145791"/>
              <a:ext cx="2809240" cy="2737485"/>
            </a:xfrm>
            <a:custGeom>
              <a:avLst/>
              <a:gdLst/>
              <a:ahLst/>
              <a:cxnLst/>
              <a:rect l="l" t="t" r="r" b="b"/>
              <a:pathLst>
                <a:path w="2809240" h="2737485">
                  <a:moveTo>
                    <a:pt x="0" y="456184"/>
                  </a:moveTo>
                  <a:lnTo>
                    <a:pt x="2354" y="409537"/>
                  </a:lnTo>
                  <a:lnTo>
                    <a:pt x="9267" y="364239"/>
                  </a:lnTo>
                  <a:lnTo>
                    <a:pt x="20507" y="320519"/>
                  </a:lnTo>
                  <a:lnTo>
                    <a:pt x="35845" y="278606"/>
                  </a:lnTo>
                  <a:lnTo>
                    <a:pt x="55054" y="238728"/>
                  </a:lnTo>
                  <a:lnTo>
                    <a:pt x="77902" y="201116"/>
                  </a:lnTo>
                  <a:lnTo>
                    <a:pt x="104162" y="165998"/>
                  </a:lnTo>
                  <a:lnTo>
                    <a:pt x="133604" y="133604"/>
                  </a:lnTo>
                  <a:lnTo>
                    <a:pt x="165998" y="104162"/>
                  </a:lnTo>
                  <a:lnTo>
                    <a:pt x="201116" y="77902"/>
                  </a:lnTo>
                  <a:lnTo>
                    <a:pt x="238728" y="55054"/>
                  </a:lnTo>
                  <a:lnTo>
                    <a:pt x="278606" y="35845"/>
                  </a:lnTo>
                  <a:lnTo>
                    <a:pt x="320519" y="20507"/>
                  </a:lnTo>
                  <a:lnTo>
                    <a:pt x="364239" y="9267"/>
                  </a:lnTo>
                  <a:lnTo>
                    <a:pt x="409537" y="2354"/>
                  </a:lnTo>
                  <a:lnTo>
                    <a:pt x="456184" y="0"/>
                  </a:lnTo>
                  <a:lnTo>
                    <a:pt x="2352547" y="0"/>
                  </a:lnTo>
                  <a:lnTo>
                    <a:pt x="2399194" y="2354"/>
                  </a:lnTo>
                  <a:lnTo>
                    <a:pt x="2444492" y="9267"/>
                  </a:lnTo>
                  <a:lnTo>
                    <a:pt x="2488212" y="20507"/>
                  </a:lnTo>
                  <a:lnTo>
                    <a:pt x="2530125" y="35845"/>
                  </a:lnTo>
                  <a:lnTo>
                    <a:pt x="2570003" y="55054"/>
                  </a:lnTo>
                  <a:lnTo>
                    <a:pt x="2607615" y="77902"/>
                  </a:lnTo>
                  <a:lnTo>
                    <a:pt x="2642733" y="104162"/>
                  </a:lnTo>
                  <a:lnTo>
                    <a:pt x="2675127" y="133604"/>
                  </a:lnTo>
                  <a:lnTo>
                    <a:pt x="2704569" y="165998"/>
                  </a:lnTo>
                  <a:lnTo>
                    <a:pt x="2730829" y="201116"/>
                  </a:lnTo>
                  <a:lnTo>
                    <a:pt x="2753677" y="238728"/>
                  </a:lnTo>
                  <a:lnTo>
                    <a:pt x="2772886" y="278606"/>
                  </a:lnTo>
                  <a:lnTo>
                    <a:pt x="2788224" y="320519"/>
                  </a:lnTo>
                  <a:lnTo>
                    <a:pt x="2799464" y="364239"/>
                  </a:lnTo>
                  <a:lnTo>
                    <a:pt x="2806377" y="409537"/>
                  </a:lnTo>
                  <a:lnTo>
                    <a:pt x="2808732" y="456184"/>
                  </a:lnTo>
                  <a:lnTo>
                    <a:pt x="2808732" y="2280920"/>
                  </a:lnTo>
                  <a:lnTo>
                    <a:pt x="2806377" y="2327566"/>
                  </a:lnTo>
                  <a:lnTo>
                    <a:pt x="2799464" y="2372864"/>
                  </a:lnTo>
                  <a:lnTo>
                    <a:pt x="2788224" y="2416584"/>
                  </a:lnTo>
                  <a:lnTo>
                    <a:pt x="2772886" y="2458497"/>
                  </a:lnTo>
                  <a:lnTo>
                    <a:pt x="2753677" y="2498375"/>
                  </a:lnTo>
                  <a:lnTo>
                    <a:pt x="2730829" y="2535987"/>
                  </a:lnTo>
                  <a:lnTo>
                    <a:pt x="2704569" y="2571105"/>
                  </a:lnTo>
                  <a:lnTo>
                    <a:pt x="2675128" y="2603500"/>
                  </a:lnTo>
                  <a:lnTo>
                    <a:pt x="2642733" y="2632941"/>
                  </a:lnTo>
                  <a:lnTo>
                    <a:pt x="2607615" y="2659201"/>
                  </a:lnTo>
                  <a:lnTo>
                    <a:pt x="2570003" y="2682049"/>
                  </a:lnTo>
                  <a:lnTo>
                    <a:pt x="2530125" y="2701258"/>
                  </a:lnTo>
                  <a:lnTo>
                    <a:pt x="2488212" y="2716596"/>
                  </a:lnTo>
                  <a:lnTo>
                    <a:pt x="2444492" y="2727836"/>
                  </a:lnTo>
                  <a:lnTo>
                    <a:pt x="2399194" y="2734749"/>
                  </a:lnTo>
                  <a:lnTo>
                    <a:pt x="2352547" y="2737104"/>
                  </a:lnTo>
                  <a:lnTo>
                    <a:pt x="456184" y="2737104"/>
                  </a:lnTo>
                  <a:lnTo>
                    <a:pt x="409537" y="2734749"/>
                  </a:lnTo>
                  <a:lnTo>
                    <a:pt x="364239" y="2727836"/>
                  </a:lnTo>
                  <a:lnTo>
                    <a:pt x="320519" y="2716596"/>
                  </a:lnTo>
                  <a:lnTo>
                    <a:pt x="278606" y="2701258"/>
                  </a:lnTo>
                  <a:lnTo>
                    <a:pt x="238728" y="2682049"/>
                  </a:lnTo>
                  <a:lnTo>
                    <a:pt x="201116" y="2659201"/>
                  </a:lnTo>
                  <a:lnTo>
                    <a:pt x="165998" y="2632941"/>
                  </a:lnTo>
                  <a:lnTo>
                    <a:pt x="133604" y="2603499"/>
                  </a:lnTo>
                  <a:lnTo>
                    <a:pt x="104162" y="2571105"/>
                  </a:lnTo>
                  <a:lnTo>
                    <a:pt x="77902" y="2535987"/>
                  </a:lnTo>
                  <a:lnTo>
                    <a:pt x="55054" y="2498375"/>
                  </a:lnTo>
                  <a:lnTo>
                    <a:pt x="35845" y="2458497"/>
                  </a:lnTo>
                  <a:lnTo>
                    <a:pt x="20507" y="2416584"/>
                  </a:lnTo>
                  <a:lnTo>
                    <a:pt x="9267" y="2372864"/>
                  </a:lnTo>
                  <a:lnTo>
                    <a:pt x="2354" y="2327566"/>
                  </a:lnTo>
                  <a:lnTo>
                    <a:pt x="0" y="2280920"/>
                  </a:lnTo>
                  <a:lnTo>
                    <a:pt x="0" y="45618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3375" y="2129027"/>
              <a:ext cx="1887474" cy="78714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121909" y="2207463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等线"/>
                <a:cs typeface="等线"/>
              </a:rPr>
              <a:t>信息系统</a:t>
            </a:r>
            <a:endParaRPr sz="2800">
              <a:latin typeface="等线"/>
              <a:cs typeface="等线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73602" y="2139442"/>
            <a:ext cx="6604634" cy="2750185"/>
            <a:chOff x="3673602" y="2139442"/>
            <a:chExt cx="6604634" cy="2750185"/>
          </a:xfrm>
        </p:grpSpPr>
        <p:sp>
          <p:nvSpPr>
            <p:cNvPr id="23" name="object 23"/>
            <p:cNvSpPr/>
            <p:nvPr/>
          </p:nvSpPr>
          <p:spPr>
            <a:xfrm>
              <a:off x="3673602" y="3275075"/>
              <a:ext cx="883285" cy="780415"/>
            </a:xfrm>
            <a:custGeom>
              <a:avLst/>
              <a:gdLst/>
              <a:ahLst/>
              <a:cxnLst/>
              <a:rect l="l" t="t" r="r" b="b"/>
              <a:pathLst>
                <a:path w="883285" h="780414">
                  <a:moveTo>
                    <a:pt x="883158" y="723138"/>
                  </a:moveTo>
                  <a:lnTo>
                    <a:pt x="845058" y="704088"/>
                  </a:lnTo>
                  <a:lnTo>
                    <a:pt x="768858" y="665988"/>
                  </a:lnTo>
                  <a:lnTo>
                    <a:pt x="768858" y="704088"/>
                  </a:lnTo>
                  <a:lnTo>
                    <a:pt x="114300" y="704088"/>
                  </a:lnTo>
                  <a:lnTo>
                    <a:pt x="114300" y="665988"/>
                  </a:lnTo>
                  <a:lnTo>
                    <a:pt x="0" y="723138"/>
                  </a:lnTo>
                  <a:lnTo>
                    <a:pt x="114300" y="780288"/>
                  </a:lnTo>
                  <a:lnTo>
                    <a:pt x="114300" y="742188"/>
                  </a:lnTo>
                  <a:lnTo>
                    <a:pt x="768858" y="742188"/>
                  </a:lnTo>
                  <a:lnTo>
                    <a:pt x="768858" y="780288"/>
                  </a:lnTo>
                  <a:lnTo>
                    <a:pt x="845058" y="742188"/>
                  </a:lnTo>
                  <a:lnTo>
                    <a:pt x="883158" y="723138"/>
                  </a:lnTo>
                  <a:close/>
                </a:path>
                <a:path w="883285" h="780414">
                  <a:moveTo>
                    <a:pt x="883158" y="57150"/>
                  </a:moveTo>
                  <a:lnTo>
                    <a:pt x="845058" y="38100"/>
                  </a:lnTo>
                  <a:lnTo>
                    <a:pt x="768858" y="0"/>
                  </a:lnTo>
                  <a:lnTo>
                    <a:pt x="768858" y="38100"/>
                  </a:lnTo>
                  <a:lnTo>
                    <a:pt x="114300" y="38100"/>
                  </a:lnTo>
                  <a:lnTo>
                    <a:pt x="114300" y="0"/>
                  </a:ln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768858" y="76200"/>
                  </a:lnTo>
                  <a:lnTo>
                    <a:pt x="768858" y="114300"/>
                  </a:lnTo>
                  <a:lnTo>
                    <a:pt x="845058" y="76200"/>
                  </a:lnTo>
                  <a:lnTo>
                    <a:pt x="883158" y="571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02296" y="2145792"/>
              <a:ext cx="2569845" cy="2737485"/>
            </a:xfrm>
            <a:custGeom>
              <a:avLst/>
              <a:gdLst/>
              <a:ahLst/>
              <a:cxnLst/>
              <a:rect l="l" t="t" r="r" b="b"/>
              <a:pathLst>
                <a:path w="2569845" h="2737485">
                  <a:moveTo>
                    <a:pt x="2141220" y="0"/>
                  </a:moveTo>
                  <a:lnTo>
                    <a:pt x="428244" y="0"/>
                  </a:lnTo>
                  <a:lnTo>
                    <a:pt x="381588" y="2513"/>
                  </a:lnTo>
                  <a:lnTo>
                    <a:pt x="336387" y="9879"/>
                  </a:lnTo>
                  <a:lnTo>
                    <a:pt x="292900" y="21835"/>
                  </a:lnTo>
                  <a:lnTo>
                    <a:pt x="251390" y="38122"/>
                  </a:lnTo>
                  <a:lnTo>
                    <a:pt x="212118" y="58476"/>
                  </a:lnTo>
                  <a:lnTo>
                    <a:pt x="175345" y="82637"/>
                  </a:lnTo>
                  <a:lnTo>
                    <a:pt x="141333" y="110343"/>
                  </a:lnTo>
                  <a:lnTo>
                    <a:pt x="110343" y="141333"/>
                  </a:lnTo>
                  <a:lnTo>
                    <a:pt x="82637" y="175345"/>
                  </a:lnTo>
                  <a:lnTo>
                    <a:pt x="58476" y="212118"/>
                  </a:lnTo>
                  <a:lnTo>
                    <a:pt x="38122" y="251390"/>
                  </a:lnTo>
                  <a:lnTo>
                    <a:pt x="21835" y="292900"/>
                  </a:lnTo>
                  <a:lnTo>
                    <a:pt x="9879" y="336387"/>
                  </a:lnTo>
                  <a:lnTo>
                    <a:pt x="2513" y="381588"/>
                  </a:lnTo>
                  <a:lnTo>
                    <a:pt x="0" y="428244"/>
                  </a:lnTo>
                  <a:lnTo>
                    <a:pt x="0" y="2308860"/>
                  </a:lnTo>
                  <a:lnTo>
                    <a:pt x="2513" y="2355515"/>
                  </a:lnTo>
                  <a:lnTo>
                    <a:pt x="9879" y="2400716"/>
                  </a:lnTo>
                  <a:lnTo>
                    <a:pt x="21835" y="2444203"/>
                  </a:lnTo>
                  <a:lnTo>
                    <a:pt x="38122" y="2485713"/>
                  </a:lnTo>
                  <a:lnTo>
                    <a:pt x="58476" y="2524985"/>
                  </a:lnTo>
                  <a:lnTo>
                    <a:pt x="82637" y="2561758"/>
                  </a:lnTo>
                  <a:lnTo>
                    <a:pt x="110343" y="2595770"/>
                  </a:lnTo>
                  <a:lnTo>
                    <a:pt x="141333" y="2626760"/>
                  </a:lnTo>
                  <a:lnTo>
                    <a:pt x="175345" y="2654466"/>
                  </a:lnTo>
                  <a:lnTo>
                    <a:pt x="212118" y="2678627"/>
                  </a:lnTo>
                  <a:lnTo>
                    <a:pt x="251390" y="2698981"/>
                  </a:lnTo>
                  <a:lnTo>
                    <a:pt x="292900" y="2715268"/>
                  </a:lnTo>
                  <a:lnTo>
                    <a:pt x="336387" y="2727224"/>
                  </a:lnTo>
                  <a:lnTo>
                    <a:pt x="381588" y="2734590"/>
                  </a:lnTo>
                  <a:lnTo>
                    <a:pt x="428244" y="2737104"/>
                  </a:lnTo>
                  <a:lnTo>
                    <a:pt x="2141220" y="2737104"/>
                  </a:lnTo>
                  <a:lnTo>
                    <a:pt x="2187875" y="2734590"/>
                  </a:lnTo>
                  <a:lnTo>
                    <a:pt x="2233076" y="2727224"/>
                  </a:lnTo>
                  <a:lnTo>
                    <a:pt x="2276563" y="2715268"/>
                  </a:lnTo>
                  <a:lnTo>
                    <a:pt x="2318073" y="2698981"/>
                  </a:lnTo>
                  <a:lnTo>
                    <a:pt x="2357345" y="2678627"/>
                  </a:lnTo>
                  <a:lnTo>
                    <a:pt x="2394118" y="2654466"/>
                  </a:lnTo>
                  <a:lnTo>
                    <a:pt x="2428130" y="2626760"/>
                  </a:lnTo>
                  <a:lnTo>
                    <a:pt x="2459120" y="2595770"/>
                  </a:lnTo>
                  <a:lnTo>
                    <a:pt x="2486826" y="2561758"/>
                  </a:lnTo>
                  <a:lnTo>
                    <a:pt x="2510987" y="2524985"/>
                  </a:lnTo>
                  <a:lnTo>
                    <a:pt x="2531341" y="2485713"/>
                  </a:lnTo>
                  <a:lnTo>
                    <a:pt x="2547628" y="2444203"/>
                  </a:lnTo>
                  <a:lnTo>
                    <a:pt x="2559584" y="2400716"/>
                  </a:lnTo>
                  <a:lnTo>
                    <a:pt x="2566950" y="2355515"/>
                  </a:lnTo>
                  <a:lnTo>
                    <a:pt x="2569463" y="2308860"/>
                  </a:lnTo>
                  <a:lnTo>
                    <a:pt x="2569463" y="428244"/>
                  </a:lnTo>
                  <a:lnTo>
                    <a:pt x="2566950" y="381588"/>
                  </a:lnTo>
                  <a:lnTo>
                    <a:pt x="2559584" y="336387"/>
                  </a:lnTo>
                  <a:lnTo>
                    <a:pt x="2547628" y="292900"/>
                  </a:lnTo>
                  <a:lnTo>
                    <a:pt x="2531341" y="251390"/>
                  </a:lnTo>
                  <a:lnTo>
                    <a:pt x="2510987" y="212118"/>
                  </a:lnTo>
                  <a:lnTo>
                    <a:pt x="2486826" y="175345"/>
                  </a:lnTo>
                  <a:lnTo>
                    <a:pt x="2459120" y="141333"/>
                  </a:lnTo>
                  <a:lnTo>
                    <a:pt x="2428130" y="110343"/>
                  </a:lnTo>
                  <a:lnTo>
                    <a:pt x="2394118" y="82637"/>
                  </a:lnTo>
                  <a:lnTo>
                    <a:pt x="2357345" y="58476"/>
                  </a:lnTo>
                  <a:lnTo>
                    <a:pt x="2318073" y="38122"/>
                  </a:lnTo>
                  <a:lnTo>
                    <a:pt x="2276563" y="21835"/>
                  </a:lnTo>
                  <a:lnTo>
                    <a:pt x="2233076" y="9879"/>
                  </a:lnTo>
                  <a:lnTo>
                    <a:pt x="2187875" y="2513"/>
                  </a:lnTo>
                  <a:lnTo>
                    <a:pt x="214122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02296" y="2145792"/>
              <a:ext cx="2569845" cy="2737485"/>
            </a:xfrm>
            <a:custGeom>
              <a:avLst/>
              <a:gdLst/>
              <a:ahLst/>
              <a:cxnLst/>
              <a:rect l="l" t="t" r="r" b="b"/>
              <a:pathLst>
                <a:path w="2569845" h="2737485">
                  <a:moveTo>
                    <a:pt x="0" y="428244"/>
                  </a:moveTo>
                  <a:lnTo>
                    <a:pt x="2513" y="381588"/>
                  </a:lnTo>
                  <a:lnTo>
                    <a:pt x="9879" y="336387"/>
                  </a:lnTo>
                  <a:lnTo>
                    <a:pt x="21835" y="292900"/>
                  </a:lnTo>
                  <a:lnTo>
                    <a:pt x="38122" y="251390"/>
                  </a:lnTo>
                  <a:lnTo>
                    <a:pt x="58476" y="212118"/>
                  </a:lnTo>
                  <a:lnTo>
                    <a:pt x="82637" y="175345"/>
                  </a:lnTo>
                  <a:lnTo>
                    <a:pt x="110343" y="141333"/>
                  </a:lnTo>
                  <a:lnTo>
                    <a:pt x="141333" y="110343"/>
                  </a:lnTo>
                  <a:lnTo>
                    <a:pt x="175345" y="82637"/>
                  </a:lnTo>
                  <a:lnTo>
                    <a:pt x="212118" y="58476"/>
                  </a:lnTo>
                  <a:lnTo>
                    <a:pt x="251390" y="38122"/>
                  </a:lnTo>
                  <a:lnTo>
                    <a:pt x="292900" y="21835"/>
                  </a:lnTo>
                  <a:lnTo>
                    <a:pt x="336387" y="9879"/>
                  </a:lnTo>
                  <a:lnTo>
                    <a:pt x="381588" y="2513"/>
                  </a:lnTo>
                  <a:lnTo>
                    <a:pt x="428244" y="0"/>
                  </a:lnTo>
                  <a:lnTo>
                    <a:pt x="2141220" y="0"/>
                  </a:lnTo>
                  <a:lnTo>
                    <a:pt x="2187875" y="2513"/>
                  </a:lnTo>
                  <a:lnTo>
                    <a:pt x="2233076" y="9879"/>
                  </a:lnTo>
                  <a:lnTo>
                    <a:pt x="2276563" y="21835"/>
                  </a:lnTo>
                  <a:lnTo>
                    <a:pt x="2318073" y="38122"/>
                  </a:lnTo>
                  <a:lnTo>
                    <a:pt x="2357345" y="58476"/>
                  </a:lnTo>
                  <a:lnTo>
                    <a:pt x="2394118" y="82637"/>
                  </a:lnTo>
                  <a:lnTo>
                    <a:pt x="2428130" y="110343"/>
                  </a:lnTo>
                  <a:lnTo>
                    <a:pt x="2459120" y="141333"/>
                  </a:lnTo>
                  <a:lnTo>
                    <a:pt x="2486826" y="175345"/>
                  </a:lnTo>
                  <a:lnTo>
                    <a:pt x="2510987" y="212118"/>
                  </a:lnTo>
                  <a:lnTo>
                    <a:pt x="2531341" y="251390"/>
                  </a:lnTo>
                  <a:lnTo>
                    <a:pt x="2547628" y="292900"/>
                  </a:lnTo>
                  <a:lnTo>
                    <a:pt x="2559584" y="336387"/>
                  </a:lnTo>
                  <a:lnTo>
                    <a:pt x="2566950" y="381588"/>
                  </a:lnTo>
                  <a:lnTo>
                    <a:pt x="2569463" y="428244"/>
                  </a:lnTo>
                  <a:lnTo>
                    <a:pt x="2569463" y="2308860"/>
                  </a:lnTo>
                  <a:lnTo>
                    <a:pt x="2566950" y="2355515"/>
                  </a:lnTo>
                  <a:lnTo>
                    <a:pt x="2559584" y="2400716"/>
                  </a:lnTo>
                  <a:lnTo>
                    <a:pt x="2547628" y="2444203"/>
                  </a:lnTo>
                  <a:lnTo>
                    <a:pt x="2531341" y="2485713"/>
                  </a:lnTo>
                  <a:lnTo>
                    <a:pt x="2510987" y="2524985"/>
                  </a:lnTo>
                  <a:lnTo>
                    <a:pt x="2486826" y="2561758"/>
                  </a:lnTo>
                  <a:lnTo>
                    <a:pt x="2459120" y="2595770"/>
                  </a:lnTo>
                  <a:lnTo>
                    <a:pt x="2428130" y="2626760"/>
                  </a:lnTo>
                  <a:lnTo>
                    <a:pt x="2394118" y="2654466"/>
                  </a:lnTo>
                  <a:lnTo>
                    <a:pt x="2357345" y="2678627"/>
                  </a:lnTo>
                  <a:lnTo>
                    <a:pt x="2318073" y="2698981"/>
                  </a:lnTo>
                  <a:lnTo>
                    <a:pt x="2276563" y="2715268"/>
                  </a:lnTo>
                  <a:lnTo>
                    <a:pt x="2233076" y="2727224"/>
                  </a:lnTo>
                  <a:lnTo>
                    <a:pt x="2187875" y="2734590"/>
                  </a:lnTo>
                  <a:lnTo>
                    <a:pt x="2141220" y="2737104"/>
                  </a:lnTo>
                  <a:lnTo>
                    <a:pt x="428244" y="2737104"/>
                  </a:lnTo>
                  <a:lnTo>
                    <a:pt x="381588" y="2734590"/>
                  </a:lnTo>
                  <a:lnTo>
                    <a:pt x="336387" y="2727224"/>
                  </a:lnTo>
                  <a:lnTo>
                    <a:pt x="292900" y="2715268"/>
                  </a:lnTo>
                  <a:lnTo>
                    <a:pt x="251390" y="2698981"/>
                  </a:lnTo>
                  <a:lnTo>
                    <a:pt x="212118" y="2678627"/>
                  </a:lnTo>
                  <a:lnTo>
                    <a:pt x="175345" y="2654466"/>
                  </a:lnTo>
                  <a:lnTo>
                    <a:pt x="141333" y="2626760"/>
                  </a:lnTo>
                  <a:lnTo>
                    <a:pt x="110343" y="2595770"/>
                  </a:lnTo>
                  <a:lnTo>
                    <a:pt x="82637" y="2561758"/>
                  </a:lnTo>
                  <a:lnTo>
                    <a:pt x="58476" y="2524985"/>
                  </a:lnTo>
                  <a:lnTo>
                    <a:pt x="38122" y="2485713"/>
                  </a:lnTo>
                  <a:lnTo>
                    <a:pt x="21835" y="2444203"/>
                  </a:lnTo>
                  <a:lnTo>
                    <a:pt x="9879" y="2400716"/>
                  </a:lnTo>
                  <a:lnTo>
                    <a:pt x="2513" y="2355515"/>
                  </a:lnTo>
                  <a:lnTo>
                    <a:pt x="0" y="2308860"/>
                  </a:lnTo>
                  <a:lnTo>
                    <a:pt x="0" y="42824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41564" y="2977896"/>
              <a:ext cx="2089785" cy="1630680"/>
            </a:xfrm>
            <a:custGeom>
              <a:avLst/>
              <a:gdLst/>
              <a:ahLst/>
              <a:cxnLst/>
              <a:rect l="l" t="t" r="r" b="b"/>
              <a:pathLst>
                <a:path w="2089784" h="1630679">
                  <a:moveTo>
                    <a:pt x="0" y="1630679"/>
                  </a:moveTo>
                  <a:lnTo>
                    <a:pt x="2089403" y="1630679"/>
                  </a:lnTo>
                  <a:lnTo>
                    <a:pt x="2089403" y="0"/>
                  </a:lnTo>
                  <a:lnTo>
                    <a:pt x="0" y="0"/>
                  </a:lnTo>
                  <a:lnTo>
                    <a:pt x="0" y="1630679"/>
                  </a:lnTo>
                  <a:close/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6008" y="3249168"/>
              <a:ext cx="1099566" cy="5646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9516" y="3553968"/>
              <a:ext cx="1354074" cy="5646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19516" y="3858768"/>
              <a:ext cx="1354074" cy="56464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465946" y="3300425"/>
            <a:ext cx="104394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6364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传感器 信息感知 执行机构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55864" y="2129027"/>
            <a:ext cx="1887474" cy="78714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264779" y="2209292"/>
            <a:ext cx="1445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等线"/>
                <a:cs typeface="等线"/>
              </a:rPr>
              <a:t>物理系统</a:t>
            </a:r>
            <a:endParaRPr sz="2800">
              <a:latin typeface="等线"/>
              <a:cs typeface="等线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422647" y="2959354"/>
            <a:ext cx="3575050" cy="1591945"/>
            <a:chOff x="4422647" y="2959354"/>
            <a:chExt cx="3575050" cy="1591945"/>
          </a:xfrm>
        </p:grpSpPr>
        <p:sp>
          <p:nvSpPr>
            <p:cNvPr id="34" name="object 34"/>
            <p:cNvSpPr/>
            <p:nvPr/>
          </p:nvSpPr>
          <p:spPr>
            <a:xfrm>
              <a:off x="7110222" y="3266439"/>
              <a:ext cx="887094" cy="1118235"/>
            </a:xfrm>
            <a:custGeom>
              <a:avLst/>
              <a:gdLst/>
              <a:ahLst/>
              <a:cxnLst/>
              <a:rect l="l" t="t" r="r" b="b"/>
              <a:pathLst>
                <a:path w="887095" h="1118235">
                  <a:moveTo>
                    <a:pt x="864108" y="1041908"/>
                  </a:moveTo>
                  <a:lnTo>
                    <a:pt x="114300" y="1041908"/>
                  </a:lnTo>
                  <a:lnTo>
                    <a:pt x="114300" y="1003808"/>
                  </a:lnTo>
                  <a:lnTo>
                    <a:pt x="0" y="1060958"/>
                  </a:lnTo>
                  <a:lnTo>
                    <a:pt x="114300" y="1118108"/>
                  </a:lnTo>
                  <a:lnTo>
                    <a:pt x="114300" y="1080008"/>
                  </a:lnTo>
                  <a:lnTo>
                    <a:pt x="864108" y="1080008"/>
                  </a:lnTo>
                  <a:lnTo>
                    <a:pt x="864108" y="1041908"/>
                  </a:lnTo>
                  <a:close/>
                </a:path>
                <a:path w="887095" h="1118235">
                  <a:moveTo>
                    <a:pt x="886968" y="56642"/>
                  </a:moveTo>
                  <a:lnTo>
                    <a:pt x="849464" y="38100"/>
                  </a:lnTo>
                  <a:lnTo>
                    <a:pt x="772414" y="0"/>
                  </a:lnTo>
                  <a:lnTo>
                    <a:pt x="772579" y="38201"/>
                  </a:lnTo>
                  <a:lnTo>
                    <a:pt x="22733" y="41910"/>
                  </a:lnTo>
                  <a:lnTo>
                    <a:pt x="22987" y="80010"/>
                  </a:lnTo>
                  <a:lnTo>
                    <a:pt x="772744" y="76301"/>
                  </a:lnTo>
                  <a:lnTo>
                    <a:pt x="772922" y="114300"/>
                  </a:lnTo>
                  <a:lnTo>
                    <a:pt x="886968" y="5664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56759" y="2965704"/>
              <a:ext cx="532130" cy="1579245"/>
            </a:xfrm>
            <a:custGeom>
              <a:avLst/>
              <a:gdLst/>
              <a:ahLst/>
              <a:cxnLst/>
              <a:rect l="l" t="t" r="r" b="b"/>
              <a:pathLst>
                <a:path w="532129" h="1579245">
                  <a:moveTo>
                    <a:pt x="443229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1490218"/>
                  </a:lnTo>
                  <a:lnTo>
                    <a:pt x="6975" y="1524696"/>
                  </a:lnTo>
                  <a:lnTo>
                    <a:pt x="25987" y="1552876"/>
                  </a:lnTo>
                  <a:lnTo>
                    <a:pt x="54167" y="1571888"/>
                  </a:lnTo>
                  <a:lnTo>
                    <a:pt x="88645" y="1578864"/>
                  </a:lnTo>
                  <a:lnTo>
                    <a:pt x="443229" y="1578864"/>
                  </a:lnTo>
                  <a:lnTo>
                    <a:pt x="477708" y="1571888"/>
                  </a:lnTo>
                  <a:lnTo>
                    <a:pt x="505888" y="1552876"/>
                  </a:lnTo>
                  <a:lnTo>
                    <a:pt x="524900" y="1524696"/>
                  </a:lnTo>
                  <a:lnTo>
                    <a:pt x="531876" y="1490218"/>
                  </a:lnTo>
                  <a:lnTo>
                    <a:pt x="531876" y="88646"/>
                  </a:lnTo>
                  <a:lnTo>
                    <a:pt x="524900" y="54167"/>
                  </a:lnTo>
                  <a:lnTo>
                    <a:pt x="505888" y="25987"/>
                  </a:lnTo>
                  <a:lnTo>
                    <a:pt x="477708" y="6975"/>
                  </a:lnTo>
                  <a:lnTo>
                    <a:pt x="443229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56759" y="2965704"/>
              <a:ext cx="532130" cy="1579245"/>
            </a:xfrm>
            <a:custGeom>
              <a:avLst/>
              <a:gdLst/>
              <a:ahLst/>
              <a:cxnLst/>
              <a:rect l="l" t="t" r="r" b="b"/>
              <a:pathLst>
                <a:path w="532129" h="1579245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443229" y="0"/>
                  </a:lnTo>
                  <a:lnTo>
                    <a:pt x="477708" y="6975"/>
                  </a:lnTo>
                  <a:lnTo>
                    <a:pt x="505888" y="25987"/>
                  </a:lnTo>
                  <a:lnTo>
                    <a:pt x="524900" y="54167"/>
                  </a:lnTo>
                  <a:lnTo>
                    <a:pt x="531876" y="88646"/>
                  </a:lnTo>
                  <a:lnTo>
                    <a:pt x="531876" y="1490218"/>
                  </a:lnTo>
                  <a:lnTo>
                    <a:pt x="524900" y="1524696"/>
                  </a:lnTo>
                  <a:lnTo>
                    <a:pt x="505888" y="1552876"/>
                  </a:lnTo>
                  <a:lnTo>
                    <a:pt x="477708" y="1571888"/>
                  </a:lnTo>
                  <a:lnTo>
                    <a:pt x="443229" y="1578864"/>
                  </a:lnTo>
                  <a:lnTo>
                    <a:pt x="88645" y="1578864"/>
                  </a:lnTo>
                  <a:lnTo>
                    <a:pt x="54167" y="1571888"/>
                  </a:lnTo>
                  <a:lnTo>
                    <a:pt x="25987" y="1552876"/>
                  </a:lnTo>
                  <a:lnTo>
                    <a:pt x="6975" y="1524696"/>
                  </a:lnTo>
                  <a:lnTo>
                    <a:pt x="0" y="1490218"/>
                  </a:lnTo>
                  <a:lnTo>
                    <a:pt x="0" y="8864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22647" y="3215640"/>
              <a:ext cx="825246" cy="7901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2647" y="3642360"/>
              <a:ext cx="825246" cy="79019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632197" y="3328492"/>
            <a:ext cx="38100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黑体"/>
                <a:cs typeface="黑体"/>
              </a:rPr>
              <a:t>知 识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294121" y="2968498"/>
            <a:ext cx="1826260" cy="1625600"/>
            <a:chOff x="5294121" y="2968498"/>
            <a:chExt cx="1826260" cy="1625600"/>
          </a:xfrm>
        </p:grpSpPr>
        <p:sp>
          <p:nvSpPr>
            <p:cNvPr id="41" name="object 41"/>
            <p:cNvSpPr/>
            <p:nvPr/>
          </p:nvSpPr>
          <p:spPr>
            <a:xfrm>
              <a:off x="5304281" y="2978658"/>
              <a:ext cx="1805939" cy="1605280"/>
            </a:xfrm>
            <a:custGeom>
              <a:avLst/>
              <a:gdLst/>
              <a:ahLst/>
              <a:cxnLst/>
              <a:rect l="l" t="t" r="r" b="b"/>
              <a:pathLst>
                <a:path w="1805940" h="1605279">
                  <a:moveTo>
                    <a:pt x="1805939" y="0"/>
                  </a:moveTo>
                  <a:lnTo>
                    <a:pt x="0" y="0"/>
                  </a:lnTo>
                  <a:lnTo>
                    <a:pt x="0" y="1604771"/>
                  </a:lnTo>
                  <a:lnTo>
                    <a:pt x="1805939" y="1604771"/>
                  </a:lnTo>
                  <a:lnTo>
                    <a:pt x="1805939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04281" y="2978658"/>
              <a:ext cx="1805939" cy="1605280"/>
            </a:xfrm>
            <a:custGeom>
              <a:avLst/>
              <a:gdLst/>
              <a:ahLst/>
              <a:cxnLst/>
              <a:rect l="l" t="t" r="r" b="b"/>
              <a:pathLst>
                <a:path w="1805940" h="1605279">
                  <a:moveTo>
                    <a:pt x="0" y="1604771"/>
                  </a:moveTo>
                  <a:lnTo>
                    <a:pt x="1805939" y="1604771"/>
                  </a:lnTo>
                  <a:lnTo>
                    <a:pt x="1805939" y="0"/>
                  </a:lnTo>
                  <a:lnTo>
                    <a:pt x="0" y="0"/>
                  </a:lnTo>
                  <a:lnTo>
                    <a:pt x="0" y="1604771"/>
                  </a:lnTo>
                  <a:close/>
                </a:path>
              </a:pathLst>
            </a:custGeom>
            <a:ln w="1981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40095" y="3028188"/>
              <a:ext cx="1728470" cy="401320"/>
            </a:xfrm>
            <a:custGeom>
              <a:avLst/>
              <a:gdLst/>
              <a:ahLst/>
              <a:cxnLst/>
              <a:rect l="l" t="t" r="r" b="b"/>
              <a:pathLst>
                <a:path w="1728470" h="401320">
                  <a:moveTo>
                    <a:pt x="0" y="400812"/>
                  </a:moveTo>
                  <a:lnTo>
                    <a:pt x="1728216" y="400812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400812"/>
                  </a:lnTo>
                  <a:close/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5627" y="2997708"/>
              <a:ext cx="845058" cy="5646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4643" y="2971800"/>
              <a:ext cx="1105661" cy="564641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552313" y="3050539"/>
            <a:ext cx="13023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控制</a:t>
            </a:r>
            <a:r>
              <a:rPr sz="2000" b="1" spc="15" dirty="0">
                <a:latin typeface="幼圆"/>
                <a:cs typeface="幼圆"/>
              </a:rPr>
              <a:t>与</a:t>
            </a:r>
            <a:r>
              <a:rPr sz="2000" b="1" spc="5" dirty="0">
                <a:latin typeface="幼圆"/>
                <a:cs typeface="幼圆"/>
              </a:rPr>
              <a:t>决</a:t>
            </a:r>
            <a:r>
              <a:rPr sz="2000" b="1" spc="-5" dirty="0">
                <a:latin typeface="幼圆"/>
                <a:cs typeface="幼圆"/>
              </a:rPr>
              <a:t>策</a:t>
            </a:r>
            <a:endParaRPr sz="2000">
              <a:latin typeface="幼圆"/>
              <a:cs typeface="幼圆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297170" y="3963923"/>
            <a:ext cx="1741170" cy="565150"/>
            <a:chOff x="5297170" y="3963923"/>
            <a:chExt cx="1741170" cy="565150"/>
          </a:xfrm>
        </p:grpSpPr>
        <p:sp>
          <p:nvSpPr>
            <p:cNvPr id="48" name="object 48"/>
            <p:cNvSpPr/>
            <p:nvPr/>
          </p:nvSpPr>
          <p:spPr>
            <a:xfrm>
              <a:off x="5303520" y="3997451"/>
              <a:ext cx="1728470" cy="401320"/>
            </a:xfrm>
            <a:custGeom>
              <a:avLst/>
              <a:gdLst/>
              <a:ahLst/>
              <a:cxnLst/>
              <a:rect l="l" t="t" r="r" b="b"/>
              <a:pathLst>
                <a:path w="1728470" h="401320">
                  <a:moveTo>
                    <a:pt x="0" y="400812"/>
                  </a:moveTo>
                  <a:lnTo>
                    <a:pt x="1728216" y="400812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400812"/>
                  </a:lnTo>
                  <a:close/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01640" y="3963923"/>
              <a:ext cx="1354073" cy="56464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314188" y="4016502"/>
            <a:ext cx="1711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/>
                <a:cs typeface="等线"/>
              </a:rPr>
              <a:t>信息获取</a:t>
            </a:r>
            <a:endParaRPr sz="2000">
              <a:latin typeface="等线"/>
              <a:cs typeface="等线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282184" y="3461003"/>
            <a:ext cx="1863089" cy="565150"/>
            <a:chOff x="5282184" y="3461003"/>
            <a:chExt cx="1863089" cy="565150"/>
          </a:xfrm>
        </p:grpSpPr>
        <p:sp>
          <p:nvSpPr>
            <p:cNvPr id="52" name="object 52"/>
            <p:cNvSpPr/>
            <p:nvPr/>
          </p:nvSpPr>
          <p:spPr>
            <a:xfrm>
              <a:off x="5340096" y="3494531"/>
              <a:ext cx="1728470" cy="399415"/>
            </a:xfrm>
            <a:custGeom>
              <a:avLst/>
              <a:gdLst/>
              <a:ahLst/>
              <a:cxnLst/>
              <a:rect l="l" t="t" r="r" b="b"/>
              <a:pathLst>
                <a:path w="1728470" h="399414">
                  <a:moveTo>
                    <a:pt x="0" y="399288"/>
                  </a:moveTo>
                  <a:lnTo>
                    <a:pt x="1728216" y="399288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399288"/>
                  </a:lnTo>
                  <a:close/>
                </a:path>
              </a:pathLst>
            </a:custGeom>
            <a:ln w="1219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2184" y="3461003"/>
              <a:ext cx="1863089" cy="56464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428869" y="3512946"/>
            <a:ext cx="1552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知识发现学习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585715" y="5100828"/>
            <a:ext cx="3076193" cy="1009650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1978151" y="1402080"/>
            <a:ext cx="3340735" cy="3011805"/>
            <a:chOff x="1978151" y="1402080"/>
            <a:chExt cx="3340735" cy="3011805"/>
          </a:xfrm>
        </p:grpSpPr>
        <p:sp>
          <p:nvSpPr>
            <p:cNvPr id="57" name="object 57"/>
            <p:cNvSpPr/>
            <p:nvPr/>
          </p:nvSpPr>
          <p:spPr>
            <a:xfrm>
              <a:off x="5089397" y="3028950"/>
              <a:ext cx="215265" cy="1370330"/>
            </a:xfrm>
            <a:custGeom>
              <a:avLst/>
              <a:gdLst/>
              <a:ahLst/>
              <a:cxnLst/>
              <a:rect l="l" t="t" r="r" b="b"/>
              <a:pathLst>
                <a:path w="215264" h="1370329">
                  <a:moveTo>
                    <a:pt x="0" y="0"/>
                  </a:moveTo>
                  <a:lnTo>
                    <a:pt x="41808" y="1404"/>
                  </a:lnTo>
                  <a:lnTo>
                    <a:pt x="75961" y="5238"/>
                  </a:lnTo>
                  <a:lnTo>
                    <a:pt x="98994" y="10929"/>
                  </a:lnTo>
                  <a:lnTo>
                    <a:pt x="107441" y="17907"/>
                  </a:lnTo>
                  <a:lnTo>
                    <a:pt x="107441" y="667131"/>
                  </a:lnTo>
                  <a:lnTo>
                    <a:pt x="115889" y="674108"/>
                  </a:lnTo>
                  <a:lnTo>
                    <a:pt x="138922" y="679799"/>
                  </a:lnTo>
                  <a:lnTo>
                    <a:pt x="173075" y="683633"/>
                  </a:lnTo>
                  <a:lnTo>
                    <a:pt x="214884" y="685038"/>
                  </a:lnTo>
                  <a:lnTo>
                    <a:pt x="173075" y="686442"/>
                  </a:lnTo>
                  <a:lnTo>
                    <a:pt x="138922" y="690276"/>
                  </a:lnTo>
                  <a:lnTo>
                    <a:pt x="115889" y="695967"/>
                  </a:lnTo>
                  <a:lnTo>
                    <a:pt x="107441" y="702944"/>
                  </a:lnTo>
                  <a:lnTo>
                    <a:pt x="107441" y="1352169"/>
                  </a:lnTo>
                  <a:lnTo>
                    <a:pt x="98994" y="1359146"/>
                  </a:lnTo>
                  <a:lnTo>
                    <a:pt x="75961" y="1364837"/>
                  </a:lnTo>
                  <a:lnTo>
                    <a:pt x="41808" y="1368671"/>
                  </a:lnTo>
                  <a:lnTo>
                    <a:pt x="0" y="1370076"/>
                  </a:lnTo>
                </a:path>
              </a:pathLst>
            </a:custGeom>
            <a:ln w="289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78151" y="1402080"/>
              <a:ext cx="1669542" cy="78714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858258" y="5222544"/>
            <a:ext cx="2504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Arial"/>
                <a:cs typeface="Arial"/>
              </a:rPr>
              <a:t>CPS=HCPS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86432" y="1494536"/>
            <a:ext cx="1228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Hu</a:t>
            </a:r>
            <a:r>
              <a:rPr sz="2800" b="1" spc="-15" dirty="0">
                <a:latin typeface="Arial"/>
                <a:cs typeface="Arial"/>
              </a:rPr>
              <a:t>m</a:t>
            </a:r>
            <a:r>
              <a:rPr sz="2800" b="1" spc="-5" dirty="0">
                <a:latin typeface="Arial"/>
                <a:cs typeface="Arial"/>
              </a:rPr>
              <a:t>an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113020" y="1408175"/>
            <a:ext cx="1469898" cy="787146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5321300" y="1500378"/>
            <a:ext cx="1028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C</a:t>
            </a:r>
            <a:r>
              <a:rPr sz="2800" b="1" spc="-40" dirty="0">
                <a:latin typeface="Arial"/>
                <a:cs typeface="Arial"/>
              </a:rPr>
              <a:t>y</a:t>
            </a:r>
            <a:r>
              <a:rPr sz="2800" b="1" spc="-5" dirty="0">
                <a:latin typeface="Arial"/>
                <a:cs typeface="Arial"/>
              </a:rPr>
              <a:t>ber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65492" y="1408175"/>
            <a:ext cx="3231642" cy="787146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7574406" y="1500378"/>
            <a:ext cx="2788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Arial"/>
                <a:cs typeface="Arial"/>
              </a:rPr>
              <a:t>Physical system</a:t>
            </a:r>
            <a:endParaRPr sz="28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581" y="806195"/>
            <a:ext cx="12107545" cy="677545"/>
            <a:chOff x="84581" y="806195"/>
            <a:chExt cx="12107545" cy="677545"/>
          </a:xfrm>
        </p:grpSpPr>
        <p:sp>
          <p:nvSpPr>
            <p:cNvPr id="3" name="object 3"/>
            <p:cNvSpPr/>
            <p:nvPr/>
          </p:nvSpPr>
          <p:spPr>
            <a:xfrm>
              <a:off x="84581" y="827531"/>
              <a:ext cx="12107545" cy="20320"/>
            </a:xfrm>
            <a:custGeom>
              <a:avLst/>
              <a:gdLst/>
              <a:ahLst/>
              <a:cxnLst/>
              <a:rect l="l" t="t" r="r" b="b"/>
              <a:pathLst>
                <a:path w="12107545" h="20319">
                  <a:moveTo>
                    <a:pt x="0" y="19811"/>
                  </a:moveTo>
                  <a:lnTo>
                    <a:pt x="12107418" y="19811"/>
                  </a:lnTo>
                  <a:lnTo>
                    <a:pt x="12107418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40" y="806195"/>
              <a:ext cx="1622297" cy="67741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450840" y="88188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微软雅黑"/>
                <a:cs typeface="微软雅黑"/>
              </a:rPr>
              <a:t>智能交通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0888" y="819911"/>
            <a:ext cx="1622298" cy="6774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69322" y="89585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微软雅黑"/>
                <a:cs typeface="微软雅黑"/>
              </a:rPr>
              <a:t>智慧城市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6655" y="862583"/>
            <a:ext cx="2971165" cy="677545"/>
            <a:chOff x="676655" y="862583"/>
            <a:chExt cx="2971165" cy="67754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55" y="862583"/>
              <a:ext cx="1622297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5" y="862583"/>
              <a:ext cx="532638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5395" y="862583"/>
              <a:ext cx="1622297" cy="6774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55065" y="938021"/>
            <a:ext cx="2594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微软雅黑"/>
                <a:cs typeface="微软雅黑"/>
              </a:rPr>
              <a:t>智能制造</a:t>
            </a:r>
            <a:r>
              <a:rPr sz="2400" spc="-10" dirty="0">
                <a:solidFill>
                  <a:srgbClr val="C00000"/>
                </a:solidFill>
                <a:latin typeface="微软雅黑"/>
                <a:cs typeface="微软雅黑"/>
              </a:rPr>
              <a:t>/</a:t>
            </a:r>
            <a:r>
              <a:rPr sz="2400" dirty="0">
                <a:solidFill>
                  <a:srgbClr val="C00000"/>
                </a:solidFill>
                <a:latin typeface="微软雅黑"/>
                <a:cs typeface="微软雅黑"/>
              </a:rPr>
              <a:t>智能工厂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29100" y="1325880"/>
            <a:ext cx="7962900" cy="3105150"/>
            <a:chOff x="4229100" y="1325880"/>
            <a:chExt cx="7962900" cy="31051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9100" y="1345692"/>
              <a:ext cx="3707892" cy="22250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2064" y="1325880"/>
              <a:ext cx="4059935" cy="24033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2247" y="3724656"/>
              <a:ext cx="1012698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1847" y="3753612"/>
              <a:ext cx="1012698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1447" y="3741419"/>
              <a:ext cx="488429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46791" y="3753612"/>
              <a:ext cx="707898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1591" y="3741419"/>
              <a:ext cx="488429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36935" y="3753612"/>
              <a:ext cx="1317498" cy="6774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021571" y="3821683"/>
            <a:ext cx="2635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智</a:t>
            </a: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能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航天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空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海系统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5676" y="3494532"/>
            <a:ext cx="3841750" cy="1047750"/>
            <a:chOff x="4265676" y="3494532"/>
            <a:chExt cx="3841750" cy="104775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0348" y="3494532"/>
              <a:ext cx="2231898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5676" y="3864864"/>
              <a:ext cx="1012698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5276" y="3864864"/>
              <a:ext cx="1012698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4876" y="3864864"/>
              <a:ext cx="1012698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94476" y="3852672"/>
              <a:ext cx="488429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9820" y="3835908"/>
              <a:ext cx="1927098" cy="6774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443476" y="3561333"/>
            <a:ext cx="346392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信息物理融合</a:t>
            </a:r>
            <a:endParaRPr sz="2400">
              <a:latin typeface="等线"/>
              <a:cs typeface="等线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400" spc="-5" dirty="0">
                <a:solidFill>
                  <a:srgbClr val="C00000"/>
                </a:solidFill>
                <a:latin typeface="等线"/>
                <a:cs typeface="等线"/>
              </a:rPr>
              <a:t>智慧能源系统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/</a:t>
            </a: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能源互联网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45108" y="3735323"/>
            <a:ext cx="1927098" cy="677418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422272" y="3831717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智能机器人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4112" y="0"/>
            <a:ext cx="11907520" cy="6736080"/>
            <a:chOff x="134112" y="0"/>
            <a:chExt cx="11907520" cy="6736080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04859" y="4331208"/>
              <a:ext cx="3636263" cy="20894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112" y="4299203"/>
              <a:ext cx="3884676" cy="23713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70982" y="4807458"/>
              <a:ext cx="1941830" cy="1045844"/>
            </a:xfrm>
            <a:custGeom>
              <a:avLst/>
              <a:gdLst/>
              <a:ahLst/>
              <a:cxnLst/>
              <a:rect l="l" t="t" r="r" b="b"/>
              <a:pathLst>
                <a:path w="1941829" h="1045845">
                  <a:moveTo>
                    <a:pt x="1941575" y="1045768"/>
                  </a:moveTo>
                  <a:lnTo>
                    <a:pt x="856488" y="748284"/>
                  </a:lnTo>
                </a:path>
                <a:path w="1941829" h="1045845">
                  <a:moveTo>
                    <a:pt x="0" y="0"/>
                  </a:moveTo>
                  <a:lnTo>
                    <a:pt x="572642" y="748665"/>
                  </a:lnTo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43627" y="4631435"/>
              <a:ext cx="3080004" cy="195986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707635" y="4695444"/>
              <a:ext cx="2901950" cy="1781810"/>
            </a:xfrm>
            <a:custGeom>
              <a:avLst/>
              <a:gdLst/>
              <a:ahLst/>
              <a:cxnLst/>
              <a:rect l="l" t="t" r="r" b="b"/>
              <a:pathLst>
                <a:path w="2901950" h="1781810">
                  <a:moveTo>
                    <a:pt x="0" y="890777"/>
                  </a:moveTo>
                  <a:lnTo>
                    <a:pt x="4809" y="817715"/>
                  </a:lnTo>
                  <a:lnTo>
                    <a:pt x="18990" y="746280"/>
                  </a:lnTo>
                  <a:lnTo>
                    <a:pt x="42167" y="676702"/>
                  </a:lnTo>
                  <a:lnTo>
                    <a:pt x="73968" y="609209"/>
                  </a:lnTo>
                  <a:lnTo>
                    <a:pt x="114020" y="544032"/>
                  </a:lnTo>
                  <a:lnTo>
                    <a:pt x="137022" y="512383"/>
                  </a:lnTo>
                  <a:lnTo>
                    <a:pt x="161948" y="481398"/>
                  </a:lnTo>
                  <a:lnTo>
                    <a:pt x="188749" y="451107"/>
                  </a:lnTo>
                  <a:lnTo>
                    <a:pt x="217379" y="421538"/>
                  </a:lnTo>
                  <a:lnTo>
                    <a:pt x="247792" y="392720"/>
                  </a:lnTo>
                  <a:lnTo>
                    <a:pt x="279940" y="364681"/>
                  </a:lnTo>
                  <a:lnTo>
                    <a:pt x="313777" y="337449"/>
                  </a:lnTo>
                  <a:lnTo>
                    <a:pt x="349257" y="311054"/>
                  </a:lnTo>
                  <a:lnTo>
                    <a:pt x="386333" y="285525"/>
                  </a:lnTo>
                  <a:lnTo>
                    <a:pt x="424957" y="260889"/>
                  </a:lnTo>
                  <a:lnTo>
                    <a:pt x="465084" y="237176"/>
                  </a:lnTo>
                  <a:lnTo>
                    <a:pt x="506667" y="214414"/>
                  </a:lnTo>
                  <a:lnTo>
                    <a:pt x="549658" y="192632"/>
                  </a:lnTo>
                  <a:lnTo>
                    <a:pt x="594012" y="171858"/>
                  </a:lnTo>
                  <a:lnTo>
                    <a:pt x="639681" y="152121"/>
                  </a:lnTo>
                  <a:lnTo>
                    <a:pt x="686620" y="133450"/>
                  </a:lnTo>
                  <a:lnTo>
                    <a:pt x="734780" y="115874"/>
                  </a:lnTo>
                  <a:lnTo>
                    <a:pt x="784116" y="99420"/>
                  </a:lnTo>
                  <a:lnTo>
                    <a:pt x="834581" y="84118"/>
                  </a:lnTo>
                  <a:lnTo>
                    <a:pt x="886128" y="69996"/>
                  </a:lnTo>
                  <a:lnTo>
                    <a:pt x="938711" y="57084"/>
                  </a:lnTo>
                  <a:lnTo>
                    <a:pt x="992282" y="45409"/>
                  </a:lnTo>
                  <a:lnTo>
                    <a:pt x="1046795" y="35000"/>
                  </a:lnTo>
                  <a:lnTo>
                    <a:pt x="1102204" y="25886"/>
                  </a:lnTo>
                  <a:lnTo>
                    <a:pt x="1158462" y="18096"/>
                  </a:lnTo>
                  <a:lnTo>
                    <a:pt x="1215522" y="11657"/>
                  </a:lnTo>
                  <a:lnTo>
                    <a:pt x="1273337" y="6600"/>
                  </a:lnTo>
                  <a:lnTo>
                    <a:pt x="1331861" y="2952"/>
                  </a:lnTo>
                  <a:lnTo>
                    <a:pt x="1391046" y="742"/>
                  </a:lnTo>
                  <a:lnTo>
                    <a:pt x="1450848" y="0"/>
                  </a:lnTo>
                  <a:lnTo>
                    <a:pt x="1510649" y="742"/>
                  </a:lnTo>
                  <a:lnTo>
                    <a:pt x="1569834" y="2952"/>
                  </a:lnTo>
                  <a:lnTo>
                    <a:pt x="1628358" y="6600"/>
                  </a:lnTo>
                  <a:lnTo>
                    <a:pt x="1686173" y="11657"/>
                  </a:lnTo>
                  <a:lnTo>
                    <a:pt x="1743233" y="18096"/>
                  </a:lnTo>
                  <a:lnTo>
                    <a:pt x="1799491" y="25886"/>
                  </a:lnTo>
                  <a:lnTo>
                    <a:pt x="1854900" y="35000"/>
                  </a:lnTo>
                  <a:lnTo>
                    <a:pt x="1909413" y="45409"/>
                  </a:lnTo>
                  <a:lnTo>
                    <a:pt x="1962984" y="57084"/>
                  </a:lnTo>
                  <a:lnTo>
                    <a:pt x="2015567" y="69996"/>
                  </a:lnTo>
                  <a:lnTo>
                    <a:pt x="2067114" y="84118"/>
                  </a:lnTo>
                  <a:lnTo>
                    <a:pt x="2117579" y="99420"/>
                  </a:lnTo>
                  <a:lnTo>
                    <a:pt x="2166915" y="115874"/>
                  </a:lnTo>
                  <a:lnTo>
                    <a:pt x="2215075" y="133450"/>
                  </a:lnTo>
                  <a:lnTo>
                    <a:pt x="2262014" y="152121"/>
                  </a:lnTo>
                  <a:lnTo>
                    <a:pt x="2307683" y="171858"/>
                  </a:lnTo>
                  <a:lnTo>
                    <a:pt x="2352037" y="192632"/>
                  </a:lnTo>
                  <a:lnTo>
                    <a:pt x="2395028" y="214414"/>
                  </a:lnTo>
                  <a:lnTo>
                    <a:pt x="2436611" y="237176"/>
                  </a:lnTo>
                  <a:lnTo>
                    <a:pt x="2476738" y="260889"/>
                  </a:lnTo>
                  <a:lnTo>
                    <a:pt x="2515362" y="285525"/>
                  </a:lnTo>
                  <a:lnTo>
                    <a:pt x="2552438" y="311054"/>
                  </a:lnTo>
                  <a:lnTo>
                    <a:pt x="2587918" y="337449"/>
                  </a:lnTo>
                  <a:lnTo>
                    <a:pt x="2621755" y="364681"/>
                  </a:lnTo>
                  <a:lnTo>
                    <a:pt x="2653903" y="392720"/>
                  </a:lnTo>
                  <a:lnTo>
                    <a:pt x="2684316" y="421538"/>
                  </a:lnTo>
                  <a:lnTo>
                    <a:pt x="2712946" y="451107"/>
                  </a:lnTo>
                  <a:lnTo>
                    <a:pt x="2739747" y="481398"/>
                  </a:lnTo>
                  <a:lnTo>
                    <a:pt x="2764673" y="512383"/>
                  </a:lnTo>
                  <a:lnTo>
                    <a:pt x="2787675" y="544032"/>
                  </a:lnTo>
                  <a:lnTo>
                    <a:pt x="2808709" y="576317"/>
                  </a:lnTo>
                  <a:lnTo>
                    <a:pt x="2844682" y="642681"/>
                  </a:lnTo>
                  <a:lnTo>
                    <a:pt x="2872218" y="711245"/>
                  </a:lnTo>
                  <a:lnTo>
                    <a:pt x="2890943" y="781780"/>
                  </a:lnTo>
                  <a:lnTo>
                    <a:pt x="2900485" y="854057"/>
                  </a:lnTo>
                  <a:lnTo>
                    <a:pt x="2901695" y="890777"/>
                  </a:lnTo>
                  <a:lnTo>
                    <a:pt x="2900485" y="927495"/>
                  </a:lnTo>
                  <a:lnTo>
                    <a:pt x="2890943" y="999768"/>
                  </a:lnTo>
                  <a:lnTo>
                    <a:pt x="2872218" y="1070299"/>
                  </a:lnTo>
                  <a:lnTo>
                    <a:pt x="2844682" y="1138861"/>
                  </a:lnTo>
                  <a:lnTo>
                    <a:pt x="2808709" y="1205223"/>
                  </a:lnTo>
                  <a:lnTo>
                    <a:pt x="2787675" y="1237507"/>
                  </a:lnTo>
                  <a:lnTo>
                    <a:pt x="2764673" y="1269156"/>
                  </a:lnTo>
                  <a:lnTo>
                    <a:pt x="2739747" y="1300140"/>
                  </a:lnTo>
                  <a:lnTo>
                    <a:pt x="2712946" y="1330431"/>
                  </a:lnTo>
                  <a:lnTo>
                    <a:pt x="2684316" y="1360000"/>
                  </a:lnTo>
                  <a:lnTo>
                    <a:pt x="2653903" y="1388819"/>
                  </a:lnTo>
                  <a:lnTo>
                    <a:pt x="2621755" y="1416858"/>
                  </a:lnTo>
                  <a:lnTo>
                    <a:pt x="2587918" y="1444090"/>
                  </a:lnTo>
                  <a:lnTo>
                    <a:pt x="2552438" y="1470485"/>
                  </a:lnTo>
                  <a:lnTo>
                    <a:pt x="2515362" y="1496015"/>
                  </a:lnTo>
                  <a:lnTo>
                    <a:pt x="2476738" y="1520651"/>
                  </a:lnTo>
                  <a:lnTo>
                    <a:pt x="2436611" y="1544365"/>
                  </a:lnTo>
                  <a:lnTo>
                    <a:pt x="2395028" y="1567128"/>
                  </a:lnTo>
                  <a:lnTo>
                    <a:pt x="2352037" y="1588911"/>
                  </a:lnTo>
                  <a:lnTo>
                    <a:pt x="2307683" y="1609686"/>
                  </a:lnTo>
                  <a:lnTo>
                    <a:pt x="2262014" y="1629424"/>
                  </a:lnTo>
                  <a:lnTo>
                    <a:pt x="2215075" y="1648096"/>
                  </a:lnTo>
                  <a:lnTo>
                    <a:pt x="2166915" y="1665673"/>
                  </a:lnTo>
                  <a:lnTo>
                    <a:pt x="2117579" y="1682128"/>
                  </a:lnTo>
                  <a:lnTo>
                    <a:pt x="2067114" y="1697431"/>
                  </a:lnTo>
                  <a:lnTo>
                    <a:pt x="2015567" y="1711553"/>
                  </a:lnTo>
                  <a:lnTo>
                    <a:pt x="1962984" y="1724467"/>
                  </a:lnTo>
                  <a:lnTo>
                    <a:pt x="1909413" y="1736143"/>
                  </a:lnTo>
                  <a:lnTo>
                    <a:pt x="1854900" y="1746552"/>
                  </a:lnTo>
                  <a:lnTo>
                    <a:pt x="1799491" y="1755667"/>
                  </a:lnTo>
                  <a:lnTo>
                    <a:pt x="1743233" y="1763458"/>
                  </a:lnTo>
                  <a:lnTo>
                    <a:pt x="1686173" y="1769897"/>
                  </a:lnTo>
                  <a:lnTo>
                    <a:pt x="1628358" y="1774954"/>
                  </a:lnTo>
                  <a:lnTo>
                    <a:pt x="1569834" y="1778603"/>
                  </a:lnTo>
                  <a:lnTo>
                    <a:pt x="1510649" y="1780812"/>
                  </a:lnTo>
                  <a:lnTo>
                    <a:pt x="1450848" y="1781555"/>
                  </a:lnTo>
                  <a:lnTo>
                    <a:pt x="1391046" y="1780812"/>
                  </a:lnTo>
                  <a:lnTo>
                    <a:pt x="1331861" y="1778603"/>
                  </a:lnTo>
                  <a:lnTo>
                    <a:pt x="1273337" y="1774954"/>
                  </a:lnTo>
                  <a:lnTo>
                    <a:pt x="1215522" y="1769897"/>
                  </a:lnTo>
                  <a:lnTo>
                    <a:pt x="1158462" y="1763458"/>
                  </a:lnTo>
                  <a:lnTo>
                    <a:pt x="1102204" y="1755667"/>
                  </a:lnTo>
                  <a:lnTo>
                    <a:pt x="1046795" y="1746552"/>
                  </a:lnTo>
                  <a:lnTo>
                    <a:pt x="992282" y="1736143"/>
                  </a:lnTo>
                  <a:lnTo>
                    <a:pt x="938711" y="1724467"/>
                  </a:lnTo>
                  <a:lnTo>
                    <a:pt x="886128" y="1711553"/>
                  </a:lnTo>
                  <a:lnTo>
                    <a:pt x="834581" y="1697431"/>
                  </a:lnTo>
                  <a:lnTo>
                    <a:pt x="784116" y="1682128"/>
                  </a:lnTo>
                  <a:lnTo>
                    <a:pt x="734780" y="1665673"/>
                  </a:lnTo>
                  <a:lnTo>
                    <a:pt x="686620" y="1648096"/>
                  </a:lnTo>
                  <a:lnTo>
                    <a:pt x="639681" y="1629424"/>
                  </a:lnTo>
                  <a:lnTo>
                    <a:pt x="594012" y="1609686"/>
                  </a:lnTo>
                  <a:lnTo>
                    <a:pt x="549658" y="1588911"/>
                  </a:lnTo>
                  <a:lnTo>
                    <a:pt x="506667" y="1567128"/>
                  </a:lnTo>
                  <a:lnTo>
                    <a:pt x="465084" y="1544365"/>
                  </a:lnTo>
                  <a:lnTo>
                    <a:pt x="424957" y="1520651"/>
                  </a:lnTo>
                  <a:lnTo>
                    <a:pt x="386333" y="1496015"/>
                  </a:lnTo>
                  <a:lnTo>
                    <a:pt x="349257" y="1470485"/>
                  </a:lnTo>
                  <a:lnTo>
                    <a:pt x="313777" y="1444090"/>
                  </a:lnTo>
                  <a:lnTo>
                    <a:pt x="279940" y="1416858"/>
                  </a:lnTo>
                  <a:lnTo>
                    <a:pt x="247792" y="1388819"/>
                  </a:lnTo>
                  <a:lnTo>
                    <a:pt x="217379" y="1360000"/>
                  </a:lnTo>
                  <a:lnTo>
                    <a:pt x="188749" y="1330431"/>
                  </a:lnTo>
                  <a:lnTo>
                    <a:pt x="161948" y="1300140"/>
                  </a:lnTo>
                  <a:lnTo>
                    <a:pt x="137022" y="1269156"/>
                  </a:lnTo>
                  <a:lnTo>
                    <a:pt x="114020" y="1237507"/>
                  </a:lnTo>
                  <a:lnTo>
                    <a:pt x="92986" y="1205223"/>
                  </a:lnTo>
                  <a:lnTo>
                    <a:pt x="57013" y="1138861"/>
                  </a:lnTo>
                  <a:lnTo>
                    <a:pt x="29477" y="1070299"/>
                  </a:lnTo>
                  <a:lnTo>
                    <a:pt x="10752" y="999768"/>
                  </a:lnTo>
                  <a:lnTo>
                    <a:pt x="1210" y="927495"/>
                  </a:lnTo>
                  <a:lnTo>
                    <a:pt x="0" y="890777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47232" y="4639106"/>
              <a:ext cx="727760" cy="21407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5767" y="4626864"/>
              <a:ext cx="182879" cy="1417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5247" y="4642103"/>
              <a:ext cx="365759" cy="1402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59067" y="4507991"/>
              <a:ext cx="182879" cy="1417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34327" y="4500371"/>
              <a:ext cx="182879" cy="14173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34783" y="4809706"/>
              <a:ext cx="506641" cy="2522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75576" y="4543044"/>
              <a:ext cx="195072" cy="4480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4323" y="4681778"/>
              <a:ext cx="508330" cy="250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5116" y="4415028"/>
              <a:ext cx="196596" cy="44653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39940" y="5117553"/>
              <a:ext cx="508330" cy="2522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0731" y="4850891"/>
              <a:ext cx="196596" cy="4480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71004" y="4989626"/>
              <a:ext cx="506641" cy="250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11795" y="4722876"/>
              <a:ext cx="195072" cy="4465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00727" y="5762244"/>
              <a:ext cx="622566" cy="21850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89703" y="5603747"/>
              <a:ext cx="362712" cy="3063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72940" y="5068760"/>
              <a:ext cx="621068" cy="2185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61915" y="4910328"/>
              <a:ext cx="361188" cy="30632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51476" y="6246876"/>
              <a:ext cx="906780" cy="370840"/>
            </a:xfrm>
            <a:custGeom>
              <a:avLst/>
              <a:gdLst/>
              <a:ahLst/>
              <a:cxnLst/>
              <a:rect l="l" t="t" r="r" b="b"/>
              <a:pathLst>
                <a:path w="906779" h="370840">
                  <a:moveTo>
                    <a:pt x="453389" y="0"/>
                  </a:moveTo>
                  <a:lnTo>
                    <a:pt x="386381" y="2007"/>
                  </a:lnTo>
                  <a:lnTo>
                    <a:pt x="322429" y="7840"/>
                  </a:lnTo>
                  <a:lnTo>
                    <a:pt x="262233" y="17210"/>
                  </a:lnTo>
                  <a:lnTo>
                    <a:pt x="206495" y="29832"/>
                  </a:lnTo>
                  <a:lnTo>
                    <a:pt x="155915" y="45419"/>
                  </a:lnTo>
                  <a:lnTo>
                    <a:pt x="111194" y="63685"/>
                  </a:lnTo>
                  <a:lnTo>
                    <a:pt x="73032" y="84342"/>
                  </a:lnTo>
                  <a:lnTo>
                    <a:pt x="42132" y="107106"/>
                  </a:lnTo>
                  <a:lnTo>
                    <a:pt x="4914" y="157804"/>
                  </a:lnTo>
                  <a:lnTo>
                    <a:pt x="0" y="185166"/>
                  </a:lnTo>
                  <a:lnTo>
                    <a:pt x="4914" y="212527"/>
                  </a:lnTo>
                  <a:lnTo>
                    <a:pt x="42132" y="263225"/>
                  </a:lnTo>
                  <a:lnTo>
                    <a:pt x="73032" y="285989"/>
                  </a:lnTo>
                  <a:lnTo>
                    <a:pt x="111194" y="306646"/>
                  </a:lnTo>
                  <a:lnTo>
                    <a:pt x="155915" y="324912"/>
                  </a:lnTo>
                  <a:lnTo>
                    <a:pt x="206495" y="340499"/>
                  </a:lnTo>
                  <a:lnTo>
                    <a:pt x="262233" y="353121"/>
                  </a:lnTo>
                  <a:lnTo>
                    <a:pt x="322429" y="362491"/>
                  </a:lnTo>
                  <a:lnTo>
                    <a:pt x="386381" y="368324"/>
                  </a:lnTo>
                  <a:lnTo>
                    <a:pt x="453389" y="370332"/>
                  </a:lnTo>
                  <a:lnTo>
                    <a:pt x="520398" y="368324"/>
                  </a:lnTo>
                  <a:lnTo>
                    <a:pt x="584350" y="362491"/>
                  </a:lnTo>
                  <a:lnTo>
                    <a:pt x="644546" y="353121"/>
                  </a:lnTo>
                  <a:lnTo>
                    <a:pt x="700284" y="340499"/>
                  </a:lnTo>
                  <a:lnTo>
                    <a:pt x="750864" y="324912"/>
                  </a:lnTo>
                  <a:lnTo>
                    <a:pt x="795585" y="306646"/>
                  </a:lnTo>
                  <a:lnTo>
                    <a:pt x="833747" y="285989"/>
                  </a:lnTo>
                  <a:lnTo>
                    <a:pt x="864647" y="263225"/>
                  </a:lnTo>
                  <a:lnTo>
                    <a:pt x="901865" y="212527"/>
                  </a:lnTo>
                  <a:lnTo>
                    <a:pt x="906779" y="185166"/>
                  </a:lnTo>
                  <a:lnTo>
                    <a:pt x="901865" y="157804"/>
                  </a:lnTo>
                  <a:lnTo>
                    <a:pt x="864647" y="107106"/>
                  </a:lnTo>
                  <a:lnTo>
                    <a:pt x="833747" y="84342"/>
                  </a:lnTo>
                  <a:lnTo>
                    <a:pt x="795585" y="63685"/>
                  </a:lnTo>
                  <a:lnTo>
                    <a:pt x="750864" y="45419"/>
                  </a:lnTo>
                  <a:lnTo>
                    <a:pt x="700284" y="29832"/>
                  </a:lnTo>
                  <a:lnTo>
                    <a:pt x="644546" y="17210"/>
                  </a:lnTo>
                  <a:lnTo>
                    <a:pt x="584350" y="7840"/>
                  </a:lnTo>
                  <a:lnTo>
                    <a:pt x="520398" y="2007"/>
                  </a:lnTo>
                  <a:lnTo>
                    <a:pt x="453389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78552" y="6109715"/>
              <a:ext cx="583691" cy="32918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32247" y="6501384"/>
              <a:ext cx="353695" cy="144780"/>
            </a:xfrm>
            <a:custGeom>
              <a:avLst/>
              <a:gdLst/>
              <a:ahLst/>
              <a:cxnLst/>
              <a:rect l="l" t="t" r="r" b="b"/>
              <a:pathLst>
                <a:path w="353695" h="144779">
                  <a:moveTo>
                    <a:pt x="176784" y="0"/>
                  </a:moveTo>
                  <a:lnTo>
                    <a:pt x="107959" y="5688"/>
                  </a:lnTo>
                  <a:lnTo>
                    <a:pt x="51768" y="21202"/>
                  </a:lnTo>
                  <a:lnTo>
                    <a:pt x="13888" y="44212"/>
                  </a:lnTo>
                  <a:lnTo>
                    <a:pt x="0" y="72389"/>
                  </a:lnTo>
                  <a:lnTo>
                    <a:pt x="13888" y="100567"/>
                  </a:lnTo>
                  <a:lnTo>
                    <a:pt x="51768" y="123577"/>
                  </a:lnTo>
                  <a:lnTo>
                    <a:pt x="107959" y="139091"/>
                  </a:lnTo>
                  <a:lnTo>
                    <a:pt x="176784" y="144779"/>
                  </a:lnTo>
                  <a:lnTo>
                    <a:pt x="245608" y="139091"/>
                  </a:lnTo>
                  <a:lnTo>
                    <a:pt x="301799" y="123577"/>
                  </a:lnTo>
                  <a:lnTo>
                    <a:pt x="339679" y="100567"/>
                  </a:lnTo>
                  <a:lnTo>
                    <a:pt x="353567" y="72389"/>
                  </a:lnTo>
                  <a:lnTo>
                    <a:pt x="339679" y="44212"/>
                  </a:lnTo>
                  <a:lnTo>
                    <a:pt x="301799" y="21202"/>
                  </a:lnTo>
                  <a:lnTo>
                    <a:pt x="245608" y="5688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42203" y="6416040"/>
              <a:ext cx="353568" cy="20878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14315" y="6204203"/>
              <a:ext cx="370332" cy="24384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73396" y="6417564"/>
              <a:ext cx="274320" cy="2011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243827" y="6333744"/>
              <a:ext cx="905510" cy="370840"/>
            </a:xfrm>
            <a:custGeom>
              <a:avLst/>
              <a:gdLst/>
              <a:ahLst/>
              <a:cxnLst/>
              <a:rect l="l" t="t" r="r" b="b"/>
              <a:pathLst>
                <a:path w="905509" h="370840">
                  <a:moveTo>
                    <a:pt x="452627" y="0"/>
                  </a:moveTo>
                  <a:lnTo>
                    <a:pt x="385751" y="2007"/>
                  </a:lnTo>
                  <a:lnTo>
                    <a:pt x="321918" y="7840"/>
                  </a:lnTo>
                  <a:lnTo>
                    <a:pt x="261830" y="17210"/>
                  </a:lnTo>
                  <a:lnTo>
                    <a:pt x="206186" y="29832"/>
                  </a:lnTo>
                  <a:lnTo>
                    <a:pt x="155688" y="45419"/>
                  </a:lnTo>
                  <a:lnTo>
                    <a:pt x="111036" y="63685"/>
                  </a:lnTo>
                  <a:lnTo>
                    <a:pt x="72932" y="84342"/>
                  </a:lnTo>
                  <a:lnTo>
                    <a:pt x="42075" y="107106"/>
                  </a:lnTo>
                  <a:lnTo>
                    <a:pt x="4908" y="157804"/>
                  </a:lnTo>
                  <a:lnTo>
                    <a:pt x="0" y="185165"/>
                  </a:lnTo>
                  <a:lnTo>
                    <a:pt x="4908" y="212527"/>
                  </a:lnTo>
                  <a:lnTo>
                    <a:pt x="42075" y="263225"/>
                  </a:lnTo>
                  <a:lnTo>
                    <a:pt x="72932" y="285989"/>
                  </a:lnTo>
                  <a:lnTo>
                    <a:pt x="111036" y="306646"/>
                  </a:lnTo>
                  <a:lnTo>
                    <a:pt x="155688" y="324912"/>
                  </a:lnTo>
                  <a:lnTo>
                    <a:pt x="206186" y="340499"/>
                  </a:lnTo>
                  <a:lnTo>
                    <a:pt x="261830" y="353121"/>
                  </a:lnTo>
                  <a:lnTo>
                    <a:pt x="321918" y="362491"/>
                  </a:lnTo>
                  <a:lnTo>
                    <a:pt x="385751" y="368324"/>
                  </a:lnTo>
                  <a:lnTo>
                    <a:pt x="452627" y="370331"/>
                  </a:lnTo>
                  <a:lnTo>
                    <a:pt x="519504" y="368324"/>
                  </a:lnTo>
                  <a:lnTo>
                    <a:pt x="583337" y="362491"/>
                  </a:lnTo>
                  <a:lnTo>
                    <a:pt x="643425" y="353121"/>
                  </a:lnTo>
                  <a:lnTo>
                    <a:pt x="699069" y="340499"/>
                  </a:lnTo>
                  <a:lnTo>
                    <a:pt x="749567" y="324912"/>
                  </a:lnTo>
                  <a:lnTo>
                    <a:pt x="794219" y="306646"/>
                  </a:lnTo>
                  <a:lnTo>
                    <a:pt x="832323" y="285989"/>
                  </a:lnTo>
                  <a:lnTo>
                    <a:pt x="863180" y="263225"/>
                  </a:lnTo>
                  <a:lnTo>
                    <a:pt x="900347" y="212527"/>
                  </a:lnTo>
                  <a:lnTo>
                    <a:pt x="905255" y="185165"/>
                  </a:lnTo>
                  <a:lnTo>
                    <a:pt x="900347" y="157804"/>
                  </a:lnTo>
                  <a:lnTo>
                    <a:pt x="863180" y="107106"/>
                  </a:lnTo>
                  <a:lnTo>
                    <a:pt x="832323" y="84342"/>
                  </a:lnTo>
                  <a:lnTo>
                    <a:pt x="794219" y="63685"/>
                  </a:lnTo>
                  <a:lnTo>
                    <a:pt x="749567" y="45419"/>
                  </a:lnTo>
                  <a:lnTo>
                    <a:pt x="699069" y="29832"/>
                  </a:lnTo>
                  <a:lnTo>
                    <a:pt x="643425" y="17210"/>
                  </a:lnTo>
                  <a:lnTo>
                    <a:pt x="583337" y="7840"/>
                  </a:lnTo>
                  <a:lnTo>
                    <a:pt x="519504" y="2007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31279" y="6050279"/>
              <a:ext cx="534924" cy="5303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41720" y="6419088"/>
              <a:ext cx="355600" cy="144780"/>
            </a:xfrm>
            <a:custGeom>
              <a:avLst/>
              <a:gdLst/>
              <a:ahLst/>
              <a:cxnLst/>
              <a:rect l="l" t="t" r="r" b="b"/>
              <a:pathLst>
                <a:path w="355600" h="144779">
                  <a:moveTo>
                    <a:pt x="177545" y="0"/>
                  </a:moveTo>
                  <a:lnTo>
                    <a:pt x="108442" y="5688"/>
                  </a:lnTo>
                  <a:lnTo>
                    <a:pt x="52006" y="21202"/>
                  </a:lnTo>
                  <a:lnTo>
                    <a:pt x="13954" y="44212"/>
                  </a:lnTo>
                  <a:lnTo>
                    <a:pt x="0" y="72390"/>
                  </a:lnTo>
                  <a:lnTo>
                    <a:pt x="13954" y="100567"/>
                  </a:lnTo>
                  <a:lnTo>
                    <a:pt x="52006" y="123577"/>
                  </a:lnTo>
                  <a:lnTo>
                    <a:pt x="108442" y="139091"/>
                  </a:lnTo>
                  <a:lnTo>
                    <a:pt x="177545" y="144780"/>
                  </a:lnTo>
                  <a:lnTo>
                    <a:pt x="246649" y="139091"/>
                  </a:lnTo>
                  <a:lnTo>
                    <a:pt x="303085" y="123577"/>
                  </a:lnTo>
                  <a:lnTo>
                    <a:pt x="341137" y="100567"/>
                  </a:lnTo>
                  <a:lnTo>
                    <a:pt x="355091" y="72390"/>
                  </a:lnTo>
                  <a:lnTo>
                    <a:pt x="341137" y="44212"/>
                  </a:lnTo>
                  <a:lnTo>
                    <a:pt x="303085" y="21202"/>
                  </a:lnTo>
                  <a:lnTo>
                    <a:pt x="246649" y="5688"/>
                  </a:lnTo>
                  <a:lnTo>
                    <a:pt x="17754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31279" y="6510528"/>
              <a:ext cx="355092" cy="22555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90943" y="6417564"/>
              <a:ext cx="353567" cy="2270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70676" y="6345935"/>
              <a:ext cx="313944" cy="19202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190231" y="5853684"/>
              <a:ext cx="906780" cy="370840"/>
            </a:xfrm>
            <a:custGeom>
              <a:avLst/>
              <a:gdLst/>
              <a:ahLst/>
              <a:cxnLst/>
              <a:rect l="l" t="t" r="r" b="b"/>
              <a:pathLst>
                <a:path w="906779" h="370839">
                  <a:moveTo>
                    <a:pt x="453390" y="0"/>
                  </a:moveTo>
                  <a:lnTo>
                    <a:pt x="386381" y="2007"/>
                  </a:lnTo>
                  <a:lnTo>
                    <a:pt x="322429" y="7840"/>
                  </a:lnTo>
                  <a:lnTo>
                    <a:pt x="262233" y="17210"/>
                  </a:lnTo>
                  <a:lnTo>
                    <a:pt x="206495" y="29832"/>
                  </a:lnTo>
                  <a:lnTo>
                    <a:pt x="155915" y="45419"/>
                  </a:lnTo>
                  <a:lnTo>
                    <a:pt x="111194" y="63685"/>
                  </a:lnTo>
                  <a:lnTo>
                    <a:pt x="73032" y="84342"/>
                  </a:lnTo>
                  <a:lnTo>
                    <a:pt x="42132" y="107106"/>
                  </a:lnTo>
                  <a:lnTo>
                    <a:pt x="4914" y="157804"/>
                  </a:lnTo>
                  <a:lnTo>
                    <a:pt x="0" y="185165"/>
                  </a:lnTo>
                  <a:lnTo>
                    <a:pt x="4914" y="212527"/>
                  </a:lnTo>
                  <a:lnTo>
                    <a:pt x="42132" y="263225"/>
                  </a:lnTo>
                  <a:lnTo>
                    <a:pt x="73032" y="285989"/>
                  </a:lnTo>
                  <a:lnTo>
                    <a:pt x="111194" y="306646"/>
                  </a:lnTo>
                  <a:lnTo>
                    <a:pt x="155915" y="324912"/>
                  </a:lnTo>
                  <a:lnTo>
                    <a:pt x="206495" y="340499"/>
                  </a:lnTo>
                  <a:lnTo>
                    <a:pt x="262233" y="353121"/>
                  </a:lnTo>
                  <a:lnTo>
                    <a:pt x="322429" y="362491"/>
                  </a:lnTo>
                  <a:lnTo>
                    <a:pt x="386381" y="368324"/>
                  </a:lnTo>
                  <a:lnTo>
                    <a:pt x="453390" y="370331"/>
                  </a:lnTo>
                  <a:lnTo>
                    <a:pt x="520398" y="368324"/>
                  </a:lnTo>
                  <a:lnTo>
                    <a:pt x="584350" y="362491"/>
                  </a:lnTo>
                  <a:lnTo>
                    <a:pt x="644546" y="353121"/>
                  </a:lnTo>
                  <a:lnTo>
                    <a:pt x="700284" y="340499"/>
                  </a:lnTo>
                  <a:lnTo>
                    <a:pt x="750864" y="324912"/>
                  </a:lnTo>
                  <a:lnTo>
                    <a:pt x="795585" y="306646"/>
                  </a:lnTo>
                  <a:lnTo>
                    <a:pt x="833747" y="285989"/>
                  </a:lnTo>
                  <a:lnTo>
                    <a:pt x="864647" y="263225"/>
                  </a:lnTo>
                  <a:lnTo>
                    <a:pt x="901865" y="212527"/>
                  </a:lnTo>
                  <a:lnTo>
                    <a:pt x="906779" y="185165"/>
                  </a:lnTo>
                  <a:lnTo>
                    <a:pt x="901865" y="157804"/>
                  </a:lnTo>
                  <a:lnTo>
                    <a:pt x="864647" y="107106"/>
                  </a:lnTo>
                  <a:lnTo>
                    <a:pt x="833747" y="84342"/>
                  </a:lnTo>
                  <a:lnTo>
                    <a:pt x="795585" y="63685"/>
                  </a:lnTo>
                  <a:lnTo>
                    <a:pt x="750864" y="45419"/>
                  </a:lnTo>
                  <a:lnTo>
                    <a:pt x="700284" y="29832"/>
                  </a:lnTo>
                  <a:lnTo>
                    <a:pt x="644546" y="17210"/>
                  </a:lnTo>
                  <a:lnTo>
                    <a:pt x="584350" y="7840"/>
                  </a:lnTo>
                  <a:lnTo>
                    <a:pt x="520398" y="2007"/>
                  </a:lnTo>
                  <a:lnTo>
                    <a:pt x="453390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26452" y="5643371"/>
              <a:ext cx="547116" cy="44653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92695" y="5885688"/>
              <a:ext cx="355092" cy="21640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86828" y="6059423"/>
              <a:ext cx="353568" cy="1935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78495" y="5966459"/>
              <a:ext cx="353568" cy="2118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3064" y="4393691"/>
              <a:ext cx="404622" cy="1851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838700" y="4349496"/>
              <a:ext cx="198120" cy="15849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783835" y="4483658"/>
              <a:ext cx="517359" cy="20035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5379" y="4384547"/>
              <a:ext cx="284988" cy="2286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81371" y="4579569"/>
              <a:ext cx="648487" cy="22039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71871" y="4419600"/>
              <a:ext cx="387096" cy="3093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26152" y="4728984"/>
              <a:ext cx="851204" cy="2492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262371" y="4471415"/>
              <a:ext cx="544068" cy="43586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91755" y="4564430"/>
              <a:ext cx="179793" cy="1753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17664" y="4590288"/>
              <a:ext cx="77724" cy="7315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333488" y="4436414"/>
              <a:ext cx="179793" cy="17533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359395" y="4462271"/>
              <a:ext cx="77724" cy="7315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333488" y="4884470"/>
              <a:ext cx="179793" cy="1753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359395" y="4910328"/>
              <a:ext cx="77724" cy="7315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3028" y="4748834"/>
              <a:ext cx="178307" cy="17533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488935" y="4774691"/>
              <a:ext cx="76198" cy="7315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516879" y="4436414"/>
              <a:ext cx="254457" cy="24696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42788" y="4462271"/>
              <a:ext cx="152400" cy="14478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16979" y="4332782"/>
              <a:ext cx="256108" cy="24531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42888" y="4358640"/>
              <a:ext cx="153924" cy="1432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605527" y="4889042"/>
              <a:ext cx="254457" cy="24531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31435" y="4914900"/>
              <a:ext cx="152400" cy="14325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39412" y="5547359"/>
              <a:ext cx="256108" cy="24531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65320" y="5573267"/>
              <a:ext cx="153924" cy="14325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62371" y="5951220"/>
              <a:ext cx="256108" cy="24696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88279" y="5977128"/>
              <a:ext cx="153924" cy="14477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22720" y="5992367"/>
              <a:ext cx="254457" cy="24696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548627" y="6018276"/>
              <a:ext cx="152400" cy="14478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31023" y="5544311"/>
              <a:ext cx="254457" cy="24696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56931" y="5570220"/>
              <a:ext cx="152400" cy="14478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263896" y="4364735"/>
              <a:ext cx="231673" cy="22402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89803" y="4390644"/>
              <a:ext cx="129539" cy="12191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70347" y="4323550"/>
              <a:ext cx="190423" cy="18596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096256" y="4349496"/>
              <a:ext cx="88391" cy="8381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902708" y="4305300"/>
              <a:ext cx="152349" cy="1508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35067" y="6147815"/>
              <a:ext cx="179793" cy="17533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760976" y="6173723"/>
              <a:ext cx="77724" cy="7315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010912" y="6402323"/>
              <a:ext cx="178308" cy="17533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36820" y="6428232"/>
              <a:ext cx="76200" cy="7315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05627" y="6406896"/>
              <a:ext cx="179793" cy="17533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431535" y="6432805"/>
              <a:ext cx="77724" cy="7315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15812" y="6300215"/>
              <a:ext cx="179793" cy="17533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41720" y="6326123"/>
              <a:ext cx="77724" cy="7315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23659" y="6470903"/>
              <a:ext cx="178308" cy="17533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449567" y="6496811"/>
              <a:ext cx="76198" cy="7315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45452" y="5827776"/>
              <a:ext cx="179793" cy="17385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71359" y="5853684"/>
              <a:ext cx="77724" cy="7162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351776" y="6021323"/>
              <a:ext cx="179793" cy="17533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377683" y="6047232"/>
              <a:ext cx="77724" cy="7315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55635" y="5996940"/>
              <a:ext cx="178307" cy="173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81543" y="6022847"/>
              <a:ext cx="76198" cy="7162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65035" y="6405371"/>
              <a:ext cx="178307" cy="17533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90943" y="6431281"/>
              <a:ext cx="76198" cy="7315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810506" y="4752594"/>
              <a:ext cx="2374900" cy="1574800"/>
            </a:xfrm>
            <a:custGeom>
              <a:avLst/>
              <a:gdLst/>
              <a:ahLst/>
              <a:cxnLst/>
              <a:rect l="l" t="t" r="r" b="b"/>
              <a:pathLst>
                <a:path w="2374900" h="1574800">
                  <a:moveTo>
                    <a:pt x="118872" y="417575"/>
                  </a:moveTo>
                  <a:lnTo>
                    <a:pt x="1048766" y="741044"/>
                  </a:lnTo>
                </a:path>
                <a:path w="2374900" h="1574800">
                  <a:moveTo>
                    <a:pt x="0" y="1034427"/>
                  </a:moveTo>
                  <a:lnTo>
                    <a:pt x="1048639" y="885443"/>
                  </a:lnTo>
                </a:path>
                <a:path w="2374900" h="1574800">
                  <a:moveTo>
                    <a:pt x="723900" y="1409890"/>
                  </a:moveTo>
                  <a:lnTo>
                    <a:pt x="1248156" y="885443"/>
                  </a:lnTo>
                </a:path>
                <a:path w="2374900" h="1574800">
                  <a:moveTo>
                    <a:pt x="1738757" y="1574444"/>
                  </a:moveTo>
                  <a:lnTo>
                    <a:pt x="1409700" y="879347"/>
                  </a:lnTo>
                </a:path>
                <a:path w="2374900" h="1574800">
                  <a:moveTo>
                    <a:pt x="2374519" y="205739"/>
                  </a:moveTo>
                  <a:lnTo>
                    <a:pt x="1456944" y="804417"/>
                  </a:lnTo>
                </a:path>
                <a:path w="2374900" h="1574800">
                  <a:moveTo>
                    <a:pt x="1649222" y="0"/>
                  </a:moveTo>
                  <a:lnTo>
                    <a:pt x="1360932" y="803528"/>
                  </a:lnTo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53100" y="5448300"/>
              <a:ext cx="778764" cy="27736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898135" y="4864557"/>
              <a:ext cx="403123" cy="22039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088635" y="4704588"/>
              <a:ext cx="141732" cy="30937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485132" y="5388864"/>
              <a:ext cx="401624" cy="22039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675632" y="5228844"/>
              <a:ext cx="140208" cy="30937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66488" y="6012179"/>
              <a:ext cx="403123" cy="22039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6988" y="5852159"/>
              <a:ext cx="141732" cy="30937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725667" y="6391655"/>
              <a:ext cx="403123" cy="22039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16167" y="6231635"/>
              <a:ext cx="141732" cy="30937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797040" y="6199632"/>
              <a:ext cx="403123" cy="21850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987540" y="6039611"/>
              <a:ext cx="141731" cy="30784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339583" y="5391911"/>
              <a:ext cx="401624" cy="22039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530083" y="5231891"/>
              <a:ext cx="140207" cy="30937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676643" y="4797488"/>
              <a:ext cx="403123" cy="21850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67143" y="4637532"/>
              <a:ext cx="141731" cy="30784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696712" y="4626800"/>
              <a:ext cx="403123" cy="21850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887212" y="4466844"/>
              <a:ext cx="141732" cy="307848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269480" y="4154474"/>
              <a:ext cx="178307" cy="17533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95388" y="4180332"/>
              <a:ext cx="76198" cy="7315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729728" y="4457750"/>
              <a:ext cx="179793" cy="17533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55635" y="4483608"/>
              <a:ext cx="77724" cy="7315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29371" y="5007914"/>
              <a:ext cx="179793" cy="175336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5280" y="5033771"/>
              <a:ext cx="77724" cy="731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20339" y="0"/>
              <a:ext cx="6758177" cy="1084326"/>
            </a:xfrm>
            <a:prstGeom prst="rect">
              <a:avLst/>
            </a:prstGeom>
          </p:spPr>
        </p:pic>
      </p:grpSp>
      <p:sp>
        <p:nvSpPr>
          <p:cNvPr id="151" name="object 151"/>
          <p:cNvSpPr txBox="1">
            <a:spLocks noGrp="1"/>
          </p:cNvSpPr>
          <p:nvPr>
            <p:ph type="title"/>
          </p:nvPr>
        </p:nvSpPr>
        <p:spPr>
          <a:xfrm>
            <a:off x="3021838" y="131444"/>
            <a:ext cx="6123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新</a:t>
            </a:r>
            <a:r>
              <a:rPr sz="4000" spc="-5" dirty="0"/>
              <a:t>世纪</a:t>
            </a:r>
            <a:r>
              <a:rPr sz="4000" spc="10" dirty="0"/>
              <a:t>系</a:t>
            </a:r>
            <a:r>
              <a:rPr sz="4000" spc="-5" dirty="0"/>
              <a:t>统工</a:t>
            </a:r>
            <a:r>
              <a:rPr sz="4000" spc="10" dirty="0"/>
              <a:t>程</a:t>
            </a:r>
            <a:r>
              <a:rPr sz="4000" spc="-5" dirty="0"/>
              <a:t>的应</a:t>
            </a:r>
            <a:r>
              <a:rPr sz="4000" spc="10" dirty="0"/>
              <a:t>用</a:t>
            </a:r>
            <a:r>
              <a:rPr sz="4000" spc="-5" dirty="0"/>
              <a:t>驱动</a:t>
            </a:r>
            <a:endParaRPr sz="4000"/>
          </a:p>
        </p:txBody>
      </p:sp>
      <p:pic>
        <p:nvPicPr>
          <p:cNvPr id="152" name="object 15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34112" y="1458467"/>
            <a:ext cx="3931920" cy="2183891"/>
          </a:xfrm>
          <a:prstGeom prst="rect">
            <a:avLst/>
          </a:prstGeom>
        </p:spPr>
      </p:pic>
      <p:sp>
        <p:nvSpPr>
          <p:cNvPr id="153" name="object 1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3716"/>
            <a:ext cx="10833100" cy="1119505"/>
            <a:chOff x="850264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13716"/>
              <a:ext cx="7265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179273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新</a:t>
            </a:r>
            <a:r>
              <a:rPr sz="4000" spc="-5" dirty="0"/>
              <a:t>时代</a:t>
            </a:r>
            <a:r>
              <a:rPr sz="4000" dirty="0"/>
              <a:t>系</a:t>
            </a:r>
            <a:r>
              <a:rPr sz="4000" spc="-5" dirty="0"/>
              <a:t>统工</a:t>
            </a:r>
            <a:r>
              <a:rPr sz="4000" dirty="0"/>
              <a:t>程</a:t>
            </a:r>
            <a:r>
              <a:rPr sz="4000" spc="-5" dirty="0"/>
              <a:t>的问</a:t>
            </a:r>
            <a:r>
              <a:rPr sz="4000" dirty="0"/>
              <a:t>题</a:t>
            </a:r>
            <a:r>
              <a:rPr sz="4000" spc="-5" dirty="0"/>
              <a:t>与挑战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597152" y="1110996"/>
            <a:ext cx="3454400" cy="1046480"/>
            <a:chOff x="1597152" y="1110996"/>
            <a:chExt cx="3454400" cy="10464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152" y="1110996"/>
              <a:ext cx="3454146" cy="68046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1552" y="1476756"/>
              <a:ext cx="1625346" cy="68046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75586" y="1207084"/>
            <a:ext cx="307340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黑体"/>
                <a:cs typeface="黑体"/>
              </a:rPr>
              <a:t>自动化和信息化时代的</a:t>
            </a:r>
            <a:endParaRPr sz="24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黑体"/>
                <a:cs typeface="黑体"/>
              </a:rPr>
              <a:t>系统工程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00900" y="970788"/>
            <a:ext cx="3454400" cy="1046480"/>
            <a:chOff x="7200900" y="970788"/>
            <a:chExt cx="3454400" cy="10464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0900" y="970788"/>
              <a:ext cx="3454146" cy="6804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5300" y="1336548"/>
              <a:ext cx="1625346" cy="68046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380478" y="1066927"/>
            <a:ext cx="3073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网络化和智能化时代的 系统工程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7111" y="3497579"/>
            <a:ext cx="1953768" cy="14523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7111" y="2052827"/>
            <a:ext cx="1953768" cy="14523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30879" y="2052827"/>
            <a:ext cx="1953768" cy="14813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30879" y="3505200"/>
            <a:ext cx="1953768" cy="1444752"/>
          </a:xfrm>
          <a:prstGeom prst="rect">
            <a:avLst/>
          </a:prstGeom>
        </p:spPr>
      </p:pic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67967" y="2043683"/>
          <a:ext cx="3916678" cy="2906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8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69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9050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9050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9525">
                      <a:solidFill>
                        <a:srgbClr val="FFC000"/>
                      </a:solidFill>
                      <a:prstDash val="solid"/>
                    </a:lnT>
                    <a:lnB w="9525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" name="object 19"/>
          <p:cNvGrpSpPr/>
          <p:nvPr/>
        </p:nvGrpSpPr>
        <p:grpSpPr>
          <a:xfrm>
            <a:off x="1019555" y="5029200"/>
            <a:ext cx="4227195" cy="1177290"/>
            <a:chOff x="1019555" y="5029200"/>
            <a:chExt cx="4227195" cy="117729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555" y="5067300"/>
              <a:ext cx="406133" cy="5295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787" y="5029200"/>
              <a:ext cx="1863089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75788" y="5029200"/>
              <a:ext cx="465569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2279" y="5029200"/>
              <a:ext cx="1101090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555" y="5372100"/>
              <a:ext cx="406133" cy="5295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1787" y="5334000"/>
              <a:ext cx="1102614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5311" y="5334000"/>
              <a:ext cx="465569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1803" y="5334000"/>
              <a:ext cx="1101090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9555" y="5676900"/>
              <a:ext cx="406133" cy="52957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1787" y="5638800"/>
              <a:ext cx="3894582" cy="56769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54988" y="5108828"/>
            <a:ext cx="39255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复杂物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理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系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统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/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大系统</a:t>
            </a:r>
            <a:endParaRPr sz="2000">
              <a:latin typeface="黑体"/>
              <a:cs typeface="黑体"/>
            </a:endParaRP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自动化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+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信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息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化</a:t>
            </a:r>
            <a:endParaRPr sz="2000">
              <a:latin typeface="黑体"/>
              <a:cs typeface="黑体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系统机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理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建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模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与优化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决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策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及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分析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963411" y="5006340"/>
            <a:ext cx="6005830" cy="1787525"/>
            <a:chOff x="5963411" y="5006340"/>
            <a:chExt cx="6005830" cy="1787525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63411" y="5044452"/>
              <a:ext cx="406133" cy="52957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5643" y="5006340"/>
              <a:ext cx="3387090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63411" y="5349240"/>
              <a:ext cx="406133" cy="5295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5643" y="5311140"/>
              <a:ext cx="2879598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63411" y="5654040"/>
              <a:ext cx="406133" cy="52957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95643" y="5615940"/>
              <a:ext cx="1102613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59167" y="5615940"/>
              <a:ext cx="465569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85659" y="5615940"/>
              <a:ext cx="1101090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63411" y="5958840"/>
              <a:ext cx="406133" cy="5295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95643" y="5920740"/>
              <a:ext cx="2879598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36151" y="5920740"/>
              <a:ext cx="1355598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52659" y="5920740"/>
              <a:ext cx="1863090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76659" y="5920740"/>
              <a:ext cx="592074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95643" y="6225546"/>
              <a:ext cx="2625090" cy="56769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100064" y="5085969"/>
            <a:ext cx="570484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信息物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理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融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合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的网络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化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系统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多种</a:t>
            </a:r>
            <a:r>
              <a:rPr sz="2000" spc="-5" dirty="0">
                <a:solidFill>
                  <a:srgbClr val="0000FF"/>
                </a:solidFill>
                <a:latin typeface="黑体"/>
                <a:cs typeface="黑体"/>
              </a:rPr>
              <a:t>异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构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复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杂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系统</a:t>
            </a:r>
            <a:r>
              <a:rPr sz="2000" spc="-5" dirty="0">
                <a:solidFill>
                  <a:srgbClr val="0000FF"/>
                </a:solidFill>
                <a:latin typeface="黑体"/>
                <a:cs typeface="黑体"/>
              </a:rPr>
              <a:t>融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合</a:t>
            </a:r>
            <a:endParaRPr sz="20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自动化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+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智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能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化</a:t>
            </a:r>
            <a:endParaRPr sz="2000">
              <a:latin typeface="黑体"/>
              <a:cs typeface="黑体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数据与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机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理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融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合的建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模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与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分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析，智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能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性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设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计</a:t>
            </a:r>
            <a:r>
              <a:rPr sz="2000" spc="-5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决 策与优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化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综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合安全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400800" y="1952244"/>
            <a:ext cx="4718685" cy="2997835"/>
            <a:chOff x="6400800" y="1952244"/>
            <a:chExt cx="4718685" cy="2997835"/>
          </a:xfrm>
        </p:grpSpPr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00800" y="1952244"/>
              <a:ext cx="2345436" cy="15910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46235" y="1959864"/>
              <a:ext cx="2336292" cy="156971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28232" y="3549396"/>
              <a:ext cx="2333243" cy="140055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61476" y="3534155"/>
              <a:ext cx="2357628" cy="1412747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101090"/>
            <a:chOff x="0" y="0"/>
            <a:chExt cx="12192000" cy="110109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08754" cy="1070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6576" y="0"/>
              <a:ext cx="944118" cy="11010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8515" y="0"/>
              <a:ext cx="1169669" cy="11010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008" y="0"/>
              <a:ext cx="1678686" cy="10706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2515" y="0"/>
              <a:ext cx="3202686" cy="10706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3023" y="0"/>
              <a:ext cx="1675637" cy="11010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6483" y="0"/>
              <a:ext cx="2985516" cy="107061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49" y="117093"/>
            <a:ext cx="11997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网络系统工</a:t>
            </a:r>
            <a:r>
              <a:rPr sz="4000" spc="-5" dirty="0"/>
              <a:t>程案</a:t>
            </a:r>
            <a:r>
              <a:rPr sz="4000" spc="30" dirty="0"/>
              <a:t>例</a:t>
            </a:r>
            <a:r>
              <a:rPr sz="4000" spc="-10" dirty="0">
                <a:latin typeface="Arial"/>
                <a:cs typeface="Arial"/>
              </a:rPr>
              <a:t>1—</a:t>
            </a:r>
            <a:r>
              <a:rPr sz="4000" spc="5" dirty="0"/>
              <a:t>时</a:t>
            </a:r>
            <a:r>
              <a:rPr sz="4000" spc="-10" dirty="0"/>
              <a:t>间</a:t>
            </a:r>
            <a:r>
              <a:rPr sz="4000" spc="-5" dirty="0"/>
              <a:t>敏</a:t>
            </a:r>
            <a:r>
              <a:rPr sz="4000" dirty="0"/>
              <a:t>感</a:t>
            </a:r>
            <a:r>
              <a:rPr sz="4000" spc="-5" dirty="0"/>
              <a:t>网络（</a:t>
            </a:r>
            <a:r>
              <a:rPr sz="4000" spc="-5" dirty="0">
                <a:latin typeface="Arial"/>
                <a:cs typeface="Arial"/>
              </a:rPr>
              <a:t>TSN</a:t>
            </a:r>
            <a:r>
              <a:rPr sz="4000" spc="-5" dirty="0"/>
              <a:t>）门控</a:t>
            </a:r>
            <a:r>
              <a:rPr sz="4000" spc="10" dirty="0"/>
              <a:t>调</a:t>
            </a:r>
            <a:r>
              <a:rPr sz="4000" spc="-5" dirty="0"/>
              <a:t>度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20" y="2139695"/>
            <a:ext cx="7970520" cy="4277360"/>
            <a:chOff x="7620" y="2139695"/>
            <a:chExt cx="7970520" cy="4277360"/>
          </a:xfrm>
        </p:grpSpPr>
        <p:sp>
          <p:nvSpPr>
            <p:cNvPr id="13" name="object 13"/>
            <p:cNvSpPr/>
            <p:nvPr/>
          </p:nvSpPr>
          <p:spPr>
            <a:xfrm>
              <a:off x="89916" y="4604003"/>
              <a:ext cx="5637530" cy="1717675"/>
            </a:xfrm>
            <a:custGeom>
              <a:avLst/>
              <a:gdLst/>
              <a:ahLst/>
              <a:cxnLst/>
              <a:rect l="l" t="t" r="r" b="b"/>
              <a:pathLst>
                <a:path w="5637530" h="1717675">
                  <a:moveTo>
                    <a:pt x="5637276" y="0"/>
                  </a:moveTo>
                  <a:lnTo>
                    <a:pt x="0" y="0"/>
                  </a:lnTo>
                  <a:lnTo>
                    <a:pt x="0" y="1717548"/>
                  </a:lnTo>
                  <a:lnTo>
                    <a:pt x="5637276" y="1717548"/>
                  </a:lnTo>
                  <a:lnTo>
                    <a:pt x="56372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0" y="4572000"/>
              <a:ext cx="928878" cy="6210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928" y="4572000"/>
              <a:ext cx="2045970" cy="6210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3327" y="4572000"/>
              <a:ext cx="2045970" cy="6210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91" y="5084063"/>
              <a:ext cx="480834" cy="4686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520" y="4974323"/>
              <a:ext cx="2358390" cy="6210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9340" y="4974323"/>
              <a:ext cx="654557" cy="6210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4327" y="4974323"/>
              <a:ext cx="936498" cy="62102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1255" y="4991100"/>
              <a:ext cx="529577" cy="62103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1275" y="4974323"/>
              <a:ext cx="654558" cy="6210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36264" y="4991100"/>
              <a:ext cx="462546" cy="62103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29228" y="4991100"/>
              <a:ext cx="685038" cy="62103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44696" y="4974323"/>
              <a:ext cx="1506474" cy="62102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81599" y="4974323"/>
              <a:ext cx="648462" cy="6210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520" y="5393423"/>
              <a:ext cx="680466" cy="62102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415" y="5376672"/>
              <a:ext cx="649985" cy="6210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831" y="5393423"/>
              <a:ext cx="462546" cy="6210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4795" y="5393423"/>
              <a:ext cx="835914" cy="6210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01139" y="5376672"/>
              <a:ext cx="1210818" cy="62102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91" y="5888736"/>
              <a:ext cx="480834" cy="4686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0520" y="5795772"/>
              <a:ext cx="927354" cy="6210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8303" y="5779007"/>
              <a:ext cx="1491234" cy="62103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29968" y="5779007"/>
              <a:ext cx="649986" cy="62103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10384" y="5779007"/>
              <a:ext cx="2045970" cy="6210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86784" y="5779007"/>
              <a:ext cx="649986" cy="6210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67199" y="5779007"/>
              <a:ext cx="1207770" cy="62103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15840" y="2139695"/>
              <a:ext cx="3162300" cy="198882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68351" y="4593231"/>
            <a:ext cx="5480050" cy="16351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spc="5" dirty="0">
                <a:latin typeface="黑体"/>
                <a:cs typeface="黑体"/>
              </a:rPr>
              <a:t>门</a:t>
            </a:r>
            <a:r>
              <a:rPr sz="2200" spc="-5" dirty="0">
                <a:latin typeface="黑体"/>
                <a:cs typeface="黑体"/>
              </a:rPr>
              <a:t>控调</a:t>
            </a:r>
            <a:r>
              <a:rPr sz="2200" dirty="0">
                <a:latin typeface="黑体"/>
                <a:cs typeface="黑体"/>
              </a:rPr>
              <a:t>度</a:t>
            </a:r>
            <a:r>
              <a:rPr sz="2200" spc="-5" dirty="0">
                <a:latin typeface="黑体"/>
                <a:cs typeface="黑体"/>
              </a:rPr>
              <a:t>问</a:t>
            </a:r>
            <a:r>
              <a:rPr sz="2200" dirty="0">
                <a:latin typeface="黑体"/>
                <a:cs typeface="黑体"/>
              </a:rPr>
              <a:t>题</a:t>
            </a:r>
            <a:r>
              <a:rPr sz="2200" spc="-5" dirty="0">
                <a:latin typeface="黑体"/>
                <a:cs typeface="黑体"/>
              </a:rPr>
              <a:t>面</a:t>
            </a:r>
            <a:r>
              <a:rPr sz="2200" dirty="0">
                <a:latin typeface="黑体"/>
                <a:cs typeface="黑体"/>
              </a:rPr>
              <a:t>临的</a:t>
            </a:r>
            <a:r>
              <a:rPr sz="2200" spc="-5" dirty="0">
                <a:latin typeface="黑体"/>
                <a:cs typeface="黑体"/>
              </a:rPr>
              <a:t>主</a:t>
            </a:r>
            <a:r>
              <a:rPr sz="2200" dirty="0">
                <a:latin typeface="黑体"/>
                <a:cs typeface="黑体"/>
              </a:rPr>
              <a:t>要</a:t>
            </a:r>
            <a:r>
              <a:rPr sz="2200" spc="-5" dirty="0">
                <a:latin typeface="黑体"/>
                <a:cs typeface="黑体"/>
              </a:rPr>
              <a:t>挑战：</a:t>
            </a:r>
            <a:endParaRPr sz="22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SzPct val="7954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40" dirty="0">
                <a:latin typeface="黑体"/>
                <a:cs typeface="黑体"/>
              </a:rPr>
              <a:t>大</a:t>
            </a:r>
            <a:r>
              <a:rPr sz="2200" spc="25" dirty="0">
                <a:latin typeface="黑体"/>
                <a:cs typeface="黑体"/>
              </a:rPr>
              <a:t>规</a:t>
            </a:r>
            <a:r>
              <a:rPr sz="2200" spc="40" dirty="0">
                <a:latin typeface="黑体"/>
                <a:cs typeface="黑体"/>
              </a:rPr>
              <a:t>模</a:t>
            </a:r>
            <a:r>
              <a:rPr sz="2200" spc="25" dirty="0">
                <a:latin typeface="黑体"/>
                <a:cs typeface="黑体"/>
              </a:rPr>
              <a:t>网络</a:t>
            </a:r>
            <a:r>
              <a:rPr sz="2200" spc="40" dirty="0">
                <a:latin typeface="黑体"/>
                <a:cs typeface="黑体"/>
              </a:rPr>
              <a:t>系</a:t>
            </a:r>
            <a:r>
              <a:rPr sz="2200" spc="30" dirty="0">
                <a:latin typeface="黑体"/>
                <a:cs typeface="黑体"/>
              </a:rPr>
              <a:t>统</a:t>
            </a:r>
            <a:r>
              <a:rPr sz="2200" spc="40" dirty="0">
                <a:latin typeface="黑体"/>
                <a:cs typeface="黑体"/>
              </a:rPr>
              <a:t>，</a:t>
            </a:r>
            <a:r>
              <a:rPr sz="2200" spc="30" dirty="0">
                <a:latin typeface="黑体"/>
                <a:cs typeface="黑体"/>
              </a:rPr>
              <a:t>包</a:t>
            </a:r>
            <a:r>
              <a:rPr sz="2200" spc="25" dirty="0">
                <a:latin typeface="黑体"/>
                <a:cs typeface="黑体"/>
              </a:rPr>
              <a:t>含</a:t>
            </a:r>
            <a:r>
              <a:rPr sz="2200" spc="30" dirty="0">
                <a:latin typeface="Arial"/>
                <a:cs typeface="Arial"/>
              </a:rPr>
              <a:t>5</a:t>
            </a:r>
            <a:r>
              <a:rPr sz="2200" spc="40" dirty="0">
                <a:latin typeface="黑体"/>
                <a:cs typeface="黑体"/>
              </a:rPr>
              <a:t>万</a:t>
            </a:r>
            <a:r>
              <a:rPr sz="2200" spc="5" dirty="0">
                <a:latin typeface="Arial"/>
                <a:cs typeface="Arial"/>
              </a:rPr>
              <a:t>-10</a:t>
            </a:r>
            <a:r>
              <a:rPr sz="2200" spc="35" dirty="0">
                <a:latin typeface="黑体"/>
                <a:cs typeface="黑体"/>
              </a:rPr>
              <a:t>万</a:t>
            </a:r>
            <a:r>
              <a:rPr sz="2200" spc="25" dirty="0">
                <a:latin typeface="黑体"/>
                <a:cs typeface="黑体"/>
              </a:rPr>
              <a:t>个</a:t>
            </a:r>
            <a:r>
              <a:rPr sz="2200" spc="35" dirty="0">
                <a:latin typeface="黑体"/>
                <a:cs typeface="黑体"/>
              </a:rPr>
              <a:t>节点</a:t>
            </a:r>
            <a:r>
              <a:rPr sz="2200" spc="-5" dirty="0">
                <a:latin typeface="黑体"/>
                <a:cs typeface="黑体"/>
              </a:rPr>
              <a:t>，</a:t>
            </a:r>
            <a:endParaRPr sz="2200">
              <a:latin typeface="黑体"/>
              <a:cs typeface="黑体"/>
            </a:endParaRPr>
          </a:p>
          <a:p>
            <a:pPr marL="355600">
              <a:lnSpc>
                <a:spcPct val="100000"/>
              </a:lnSpc>
              <a:spcBef>
                <a:spcPts val="535"/>
              </a:spcBef>
            </a:pPr>
            <a:r>
              <a:rPr sz="2200" spc="-5" dirty="0">
                <a:latin typeface="Arial"/>
                <a:cs typeface="Arial"/>
              </a:rPr>
              <a:t>50</a:t>
            </a:r>
            <a:r>
              <a:rPr sz="2200" spc="5" dirty="0">
                <a:latin typeface="黑体"/>
                <a:cs typeface="黑体"/>
              </a:rPr>
              <a:t>万</a:t>
            </a:r>
            <a:r>
              <a:rPr sz="2200" spc="-5" dirty="0">
                <a:latin typeface="Arial"/>
                <a:cs typeface="Arial"/>
              </a:rPr>
              <a:t>-100</a:t>
            </a:r>
            <a:r>
              <a:rPr sz="2200" spc="5" dirty="0">
                <a:latin typeface="黑体"/>
                <a:cs typeface="黑体"/>
              </a:rPr>
              <a:t>万条流</a:t>
            </a:r>
            <a:endParaRPr sz="22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SzPct val="7954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2200" spc="-5" dirty="0">
                <a:latin typeface="Arial"/>
                <a:cs typeface="Arial"/>
              </a:rPr>
              <a:t>TSN</a:t>
            </a:r>
            <a:r>
              <a:rPr sz="2200" spc="5" dirty="0">
                <a:latin typeface="黑体"/>
                <a:cs typeface="黑体"/>
              </a:rPr>
              <a:t>全流编排，</a:t>
            </a:r>
            <a:r>
              <a:rPr sz="2200" dirty="0">
                <a:latin typeface="黑体"/>
                <a:cs typeface="黑体"/>
              </a:rPr>
              <a:t>计</a:t>
            </a:r>
            <a:r>
              <a:rPr sz="2200" spc="-5" dirty="0">
                <a:latin typeface="黑体"/>
                <a:cs typeface="黑体"/>
              </a:rPr>
              <a:t>算复</a:t>
            </a:r>
            <a:r>
              <a:rPr sz="2200" dirty="0">
                <a:latin typeface="黑体"/>
                <a:cs typeface="黑体"/>
              </a:rPr>
              <a:t>杂</a:t>
            </a:r>
            <a:r>
              <a:rPr sz="2200" spc="-5" dirty="0">
                <a:latin typeface="黑体"/>
                <a:cs typeface="黑体"/>
              </a:rPr>
              <a:t>度</a:t>
            </a:r>
            <a:r>
              <a:rPr sz="2200" dirty="0">
                <a:latin typeface="黑体"/>
                <a:cs typeface="黑体"/>
              </a:rPr>
              <a:t>高</a:t>
            </a:r>
            <a:r>
              <a:rPr sz="2200" spc="5" dirty="0">
                <a:latin typeface="黑体"/>
                <a:cs typeface="黑体"/>
              </a:rPr>
              <a:t>、</a:t>
            </a:r>
            <a:r>
              <a:rPr sz="2200" spc="-5" dirty="0">
                <a:latin typeface="黑体"/>
                <a:cs typeface="黑体"/>
              </a:rPr>
              <a:t>耗时长</a:t>
            </a:r>
            <a:endParaRPr sz="2200">
              <a:latin typeface="黑体"/>
              <a:cs typeface="黑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70998" y="5183864"/>
            <a:ext cx="220979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50" spc="110" dirty="0">
                <a:latin typeface="Times New Roman"/>
                <a:cs typeface="Times New Roman"/>
              </a:rPr>
              <a:t>1</a:t>
            </a:r>
            <a:r>
              <a:rPr sz="550" spc="145" dirty="0">
                <a:latin typeface="Times New Roman"/>
                <a:cs typeface="Times New Roman"/>
              </a:rPr>
              <a:t> </a:t>
            </a:r>
            <a:r>
              <a:rPr sz="550" spc="110" dirty="0"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50344" y="5183864"/>
            <a:ext cx="62230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50" spc="110" dirty="0"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36815" y="5183864"/>
            <a:ext cx="965200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725170" algn="l"/>
                <a:tab pos="902335" algn="l"/>
              </a:tabLst>
            </a:pPr>
            <a:r>
              <a:rPr sz="550" spc="110" dirty="0">
                <a:latin typeface="Times New Roman"/>
                <a:cs typeface="Times New Roman"/>
              </a:rPr>
              <a:t>1	2	2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895760" y="4363284"/>
            <a:ext cx="968375" cy="2273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  <a:tabLst>
                <a:tab pos="554355" algn="l"/>
              </a:tabLst>
            </a:pPr>
            <a:r>
              <a:rPr sz="1300" spc="400" dirty="0">
                <a:latin typeface="Times New Roman"/>
                <a:cs typeface="Times New Roman"/>
              </a:rPr>
              <a:t>m</a:t>
            </a:r>
            <a:r>
              <a:rPr sz="1300" spc="215" dirty="0">
                <a:latin typeface="Times New Roman"/>
                <a:cs typeface="Times New Roman"/>
              </a:rPr>
              <a:t>in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400" dirty="0">
                <a:latin typeface="Times New Roman"/>
                <a:cs typeface="Times New Roman"/>
              </a:rPr>
              <a:t>m</a:t>
            </a:r>
            <a:r>
              <a:rPr sz="1300" spc="229" dirty="0">
                <a:latin typeface="Times New Roman"/>
                <a:cs typeface="Times New Roman"/>
              </a:rPr>
              <a:t>a</a:t>
            </a:r>
            <a:r>
              <a:rPr sz="1300" spc="275" dirty="0">
                <a:latin typeface="Times New Roman"/>
                <a:cs typeface="Times New Roman"/>
              </a:rPr>
              <a:t>x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69007" y="4477532"/>
            <a:ext cx="7366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i="1" spc="140" dirty="0">
                <a:latin typeface="Times New Roman"/>
                <a:cs typeface="Times New Roman"/>
              </a:rPr>
              <a:t>k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69575" y="5011080"/>
            <a:ext cx="46609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50" spc="140" dirty="0">
                <a:latin typeface="Times New Roman"/>
                <a:cs typeface="Times New Roman"/>
              </a:rPr>
              <a:t>[</a:t>
            </a:r>
            <a:r>
              <a:rPr sz="750" i="1" spc="140" dirty="0">
                <a:latin typeface="Times New Roman"/>
                <a:cs typeface="Times New Roman"/>
              </a:rPr>
              <a:t>v</a:t>
            </a:r>
            <a:r>
              <a:rPr sz="825" i="1" spc="209" baseline="-20202" dirty="0">
                <a:latin typeface="Times New Roman"/>
                <a:cs typeface="Times New Roman"/>
              </a:rPr>
              <a:t>a </a:t>
            </a:r>
            <a:r>
              <a:rPr sz="750" spc="110" dirty="0">
                <a:latin typeface="Times New Roman"/>
                <a:cs typeface="Times New Roman"/>
              </a:rPr>
              <a:t>,</a:t>
            </a:r>
            <a:r>
              <a:rPr sz="750" i="1" spc="11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-112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50107" y="5011080"/>
            <a:ext cx="46609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50" spc="140" dirty="0">
                <a:latin typeface="Times New Roman"/>
                <a:cs typeface="Times New Roman"/>
              </a:rPr>
              <a:t>[</a:t>
            </a:r>
            <a:r>
              <a:rPr sz="750" i="1" spc="140" dirty="0">
                <a:latin typeface="Times New Roman"/>
                <a:cs typeface="Times New Roman"/>
              </a:rPr>
              <a:t>v</a:t>
            </a:r>
            <a:r>
              <a:rPr sz="825" i="1" spc="209" baseline="-20202" dirty="0">
                <a:latin typeface="Times New Roman"/>
                <a:cs typeface="Times New Roman"/>
              </a:rPr>
              <a:t>a </a:t>
            </a:r>
            <a:r>
              <a:rPr sz="750" spc="110" dirty="0">
                <a:latin typeface="Times New Roman"/>
                <a:cs typeface="Times New Roman"/>
              </a:rPr>
              <a:t>,</a:t>
            </a:r>
            <a:r>
              <a:rPr sz="750" i="1" spc="11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-112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87018" y="5131776"/>
            <a:ext cx="25654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i="1" spc="229" dirty="0">
                <a:latin typeface="Times New Roman"/>
                <a:cs typeface="Times New Roman"/>
              </a:rPr>
              <a:t>m</a:t>
            </a:r>
            <a:r>
              <a:rPr sz="750" i="1" spc="125" dirty="0">
                <a:latin typeface="Times New Roman"/>
                <a:cs typeface="Times New Roman"/>
              </a:rPr>
              <a:t> </a:t>
            </a:r>
            <a:r>
              <a:rPr sz="750" spc="85" dirty="0">
                <a:latin typeface="Times New Roman"/>
                <a:cs typeface="Times New Roman"/>
              </a:rPr>
              <a:t>,</a:t>
            </a:r>
            <a:r>
              <a:rPr sz="750" i="1" spc="85" dirty="0">
                <a:latin typeface="Times New Roman"/>
                <a:cs typeface="Times New Roman"/>
              </a:rPr>
              <a:t>n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66355" y="5131776"/>
            <a:ext cx="984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i="1" spc="114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52777" y="5131776"/>
            <a:ext cx="9842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i="1" spc="114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67414" y="5131776"/>
            <a:ext cx="2876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750" i="1" spc="229" dirty="0">
                <a:latin typeface="Times New Roman"/>
                <a:cs typeface="Times New Roman"/>
              </a:rPr>
              <a:t>m</a:t>
            </a:r>
            <a:r>
              <a:rPr sz="750" i="1" spc="270" dirty="0">
                <a:latin typeface="Times New Roman"/>
                <a:cs typeface="Times New Roman"/>
              </a:rPr>
              <a:t> </a:t>
            </a:r>
            <a:r>
              <a:rPr sz="750" spc="140" dirty="0">
                <a:latin typeface="Times New Roman"/>
                <a:cs typeface="Times New Roman"/>
              </a:rPr>
              <a:t>,</a:t>
            </a:r>
            <a:r>
              <a:rPr sz="750" i="1" spc="140" dirty="0">
                <a:latin typeface="Times New Roman"/>
                <a:cs typeface="Times New Roman"/>
              </a:rPr>
              <a:t>n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61618" y="5435720"/>
            <a:ext cx="38544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</a:t>
            </a:r>
            <a:r>
              <a:rPr sz="825" spc="-7" baseline="-20202" dirty="0">
                <a:latin typeface="Times New Roman"/>
                <a:cs typeface="Times New Roman"/>
              </a:rPr>
              <a:t> </a:t>
            </a:r>
            <a:r>
              <a:rPr sz="750" spc="125" dirty="0">
                <a:latin typeface="Times New Roman"/>
                <a:cs typeface="Times New Roman"/>
              </a:rPr>
              <a:t>,</a:t>
            </a:r>
            <a:r>
              <a:rPr sz="750" i="1" spc="125" dirty="0">
                <a:latin typeface="Times New Roman"/>
                <a:cs typeface="Times New Roman"/>
              </a:rPr>
              <a:t>n</a:t>
            </a:r>
            <a:r>
              <a:rPr sz="825" spc="187" baseline="-20202" dirty="0">
                <a:latin typeface="Times New Roman"/>
                <a:cs typeface="Times New Roman"/>
              </a:rPr>
              <a:t>2</a:t>
            </a:r>
            <a:endParaRPr sz="825" baseline="-20202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26234" y="5435720"/>
            <a:ext cx="208279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</a:t>
            </a:r>
            <a:endParaRPr sz="825" baseline="-20202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61618" y="5754101"/>
            <a:ext cx="62357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r>
              <a:rPr sz="825" spc="-60" baseline="-20202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,</a:t>
            </a:r>
            <a:r>
              <a:rPr sz="750" spc="-105" dirty="0">
                <a:latin typeface="Times New Roman"/>
                <a:cs typeface="Times New Roman"/>
              </a:rPr>
              <a:t> </a:t>
            </a:r>
            <a:r>
              <a:rPr sz="750" i="1" spc="215" dirty="0">
                <a:latin typeface="Times New Roman"/>
                <a:cs typeface="Times New Roman"/>
              </a:rPr>
              <a:t>N</a:t>
            </a:r>
            <a:r>
              <a:rPr sz="750" i="1" spc="-25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(</a:t>
            </a:r>
            <a:r>
              <a:rPr sz="750" spc="-114" dirty="0">
                <a:latin typeface="Times New Roman"/>
                <a:cs typeface="Times New Roman"/>
              </a:rPr>
              <a:t> </a:t>
            </a: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r>
              <a:rPr sz="825" spc="-30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26523" y="4285870"/>
            <a:ext cx="586740" cy="2273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1950" i="1" spc="434" baseline="-25641" dirty="0">
                <a:latin typeface="Times New Roman"/>
                <a:cs typeface="Times New Roman"/>
              </a:rPr>
              <a:t>p</a:t>
            </a:r>
            <a:r>
              <a:rPr sz="750" spc="175" dirty="0">
                <a:latin typeface="Times New Roman"/>
                <a:cs typeface="Times New Roman"/>
              </a:rPr>
              <a:t>[</a:t>
            </a:r>
            <a:r>
              <a:rPr sz="750" i="1" spc="125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a</a:t>
            </a:r>
            <a:r>
              <a:rPr sz="825" i="1" spc="82" baseline="-20202" dirty="0">
                <a:latin typeface="Times New Roman"/>
                <a:cs typeface="Times New Roman"/>
              </a:rPr>
              <a:t> </a:t>
            </a:r>
            <a:r>
              <a:rPr sz="750" spc="114" dirty="0">
                <a:latin typeface="Times New Roman"/>
                <a:cs typeface="Times New Roman"/>
              </a:rPr>
              <a:t>,</a:t>
            </a:r>
            <a:r>
              <a:rPr sz="750" i="1" spc="10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89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53793" y="4588642"/>
            <a:ext cx="393065" cy="3816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65"/>
              </a:spcBef>
            </a:pPr>
            <a:r>
              <a:rPr sz="550" i="1" spc="120" dirty="0">
                <a:latin typeface="Times New Roman"/>
                <a:cs typeface="Times New Roman"/>
              </a:rPr>
              <a:t>m</a:t>
            </a:r>
            <a:r>
              <a:rPr sz="825" spc="179" baseline="-15151" dirty="0">
                <a:latin typeface="Times New Roman"/>
                <a:cs typeface="Times New Roman"/>
              </a:rPr>
              <a:t>2</a:t>
            </a:r>
            <a:r>
              <a:rPr sz="825" spc="-60" baseline="-15151" dirty="0">
                <a:latin typeface="Times New Roman"/>
                <a:cs typeface="Times New Roman"/>
              </a:rPr>
              <a:t> </a:t>
            </a:r>
            <a:r>
              <a:rPr sz="550" spc="85" dirty="0">
                <a:latin typeface="Times New Roman"/>
                <a:cs typeface="Times New Roman"/>
              </a:rPr>
              <a:t>,</a:t>
            </a:r>
            <a:r>
              <a:rPr sz="550" i="1" spc="85" dirty="0">
                <a:latin typeface="Times New Roman"/>
                <a:cs typeface="Times New Roman"/>
              </a:rPr>
              <a:t>n</a:t>
            </a:r>
            <a:r>
              <a:rPr sz="825" spc="127" baseline="-15151" dirty="0">
                <a:latin typeface="Times New Roman"/>
                <a:cs typeface="Times New Roman"/>
              </a:rPr>
              <a:t>2</a:t>
            </a:r>
            <a:endParaRPr sz="825" baseline="-15151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409"/>
              </a:spcBef>
            </a:pPr>
            <a:r>
              <a:rPr sz="1300" i="1" spc="120" dirty="0">
                <a:latin typeface="Times New Roman"/>
                <a:cs typeface="Times New Roman"/>
              </a:rPr>
              <a:t>s</a:t>
            </a:r>
            <a:r>
              <a:rPr sz="1300" spc="120" dirty="0">
                <a:latin typeface="Times New Roman"/>
                <a:cs typeface="Times New Roman"/>
              </a:rPr>
              <a:t>.</a:t>
            </a:r>
            <a:r>
              <a:rPr sz="1300" i="1" spc="120" dirty="0">
                <a:latin typeface="Times New Roman"/>
                <a:cs typeface="Times New Roman"/>
              </a:rPr>
              <a:t>t</a:t>
            </a:r>
            <a:r>
              <a:rPr sz="1300" i="1" spc="-5" dirty="0">
                <a:latin typeface="Times New Roman"/>
                <a:cs typeface="Times New Roman"/>
              </a:rPr>
              <a:t> 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46444" y="5544994"/>
            <a:ext cx="68961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950" spc="-75" baseline="-25641" dirty="0">
                <a:latin typeface="Times New Roman"/>
                <a:cs typeface="Times New Roman"/>
              </a:rPr>
              <a:t>(</a:t>
            </a:r>
            <a:r>
              <a:rPr sz="2175" i="1" spc="-397" baseline="-22988" dirty="0">
                <a:latin typeface="Symbol"/>
                <a:cs typeface="Symbol"/>
              </a:rPr>
              <a:t></a:t>
            </a:r>
            <a:r>
              <a:rPr sz="750" spc="175" dirty="0">
                <a:latin typeface="Times New Roman"/>
                <a:cs typeface="Times New Roman"/>
              </a:rPr>
              <a:t>[</a:t>
            </a:r>
            <a:r>
              <a:rPr sz="750" i="1" spc="125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a</a:t>
            </a:r>
            <a:r>
              <a:rPr sz="825" i="1" spc="82" baseline="-20202" dirty="0">
                <a:latin typeface="Times New Roman"/>
                <a:cs typeface="Times New Roman"/>
              </a:rPr>
              <a:t> </a:t>
            </a:r>
            <a:r>
              <a:rPr sz="750" spc="114" dirty="0">
                <a:latin typeface="Times New Roman"/>
                <a:cs typeface="Times New Roman"/>
              </a:rPr>
              <a:t>,</a:t>
            </a:r>
            <a:r>
              <a:rPr sz="750" i="1" spc="10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89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831567" y="4523855"/>
            <a:ext cx="118745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275" i="1" spc="-82" baseline="-6535" dirty="0">
                <a:latin typeface="Symbol"/>
                <a:cs typeface="Symbol"/>
              </a:rPr>
              <a:t></a:t>
            </a:r>
            <a:r>
              <a:rPr sz="825" spc="-82" baseline="30303" dirty="0">
                <a:latin typeface="Times New Roman"/>
                <a:cs typeface="Times New Roman"/>
              </a:rPr>
              <a:t>[ </a:t>
            </a:r>
            <a:r>
              <a:rPr sz="825" i="1" spc="142" baseline="30303" dirty="0">
                <a:latin typeface="Times New Roman"/>
                <a:cs typeface="Times New Roman"/>
              </a:rPr>
              <a:t>v</a:t>
            </a:r>
            <a:r>
              <a:rPr sz="825" i="1" spc="142" baseline="15151" dirty="0">
                <a:latin typeface="Times New Roman"/>
                <a:cs typeface="Times New Roman"/>
              </a:rPr>
              <a:t>a </a:t>
            </a:r>
            <a:r>
              <a:rPr sz="825" spc="104" baseline="30303" dirty="0">
                <a:latin typeface="Times New Roman"/>
                <a:cs typeface="Times New Roman"/>
              </a:rPr>
              <a:t>,</a:t>
            </a:r>
            <a:r>
              <a:rPr sz="825" i="1" spc="104" baseline="30303" dirty="0">
                <a:latin typeface="Times New Roman"/>
                <a:cs typeface="Times New Roman"/>
              </a:rPr>
              <a:t>v</a:t>
            </a:r>
            <a:r>
              <a:rPr sz="825" i="1" spc="104" baseline="15151" dirty="0">
                <a:latin typeface="Times New Roman"/>
                <a:cs typeface="Times New Roman"/>
              </a:rPr>
              <a:t>b </a:t>
            </a:r>
            <a:r>
              <a:rPr sz="825" spc="112" baseline="30303" dirty="0">
                <a:latin typeface="Times New Roman"/>
                <a:cs typeface="Times New Roman"/>
              </a:rPr>
              <a:t>] </a:t>
            </a:r>
            <a:r>
              <a:rPr sz="750" spc="155" dirty="0">
                <a:latin typeface="Symbol"/>
                <a:cs typeface="Symbol"/>
              </a:rPr>
              <a:t></a:t>
            </a:r>
            <a:r>
              <a:rPr sz="750" spc="155" dirty="0">
                <a:latin typeface="Times New Roman"/>
                <a:cs typeface="Times New Roman"/>
              </a:rPr>
              <a:t>[</a:t>
            </a:r>
            <a:r>
              <a:rPr sz="750" i="1" spc="155" dirty="0">
                <a:latin typeface="Times New Roman"/>
                <a:cs typeface="Times New Roman"/>
              </a:rPr>
              <a:t>v</a:t>
            </a:r>
            <a:r>
              <a:rPr sz="825" i="1" spc="232" baseline="-20202" dirty="0">
                <a:latin typeface="Times New Roman"/>
                <a:cs typeface="Times New Roman"/>
              </a:rPr>
              <a:t>a</a:t>
            </a:r>
            <a:r>
              <a:rPr sz="825" i="1" spc="-60" baseline="-20202" dirty="0">
                <a:latin typeface="Times New Roman"/>
                <a:cs typeface="Times New Roman"/>
              </a:rPr>
              <a:t> </a:t>
            </a:r>
            <a:r>
              <a:rPr sz="750" spc="110" dirty="0">
                <a:latin typeface="Times New Roman"/>
                <a:cs typeface="Times New Roman"/>
              </a:rPr>
              <a:t>,</a:t>
            </a:r>
            <a:r>
              <a:rPr sz="750" i="1" spc="11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 </a:t>
            </a:r>
            <a:r>
              <a:rPr sz="750" spc="135" dirty="0">
                <a:latin typeface="Times New Roman"/>
                <a:cs typeface="Times New Roman"/>
              </a:rPr>
              <a:t>]</a:t>
            </a:r>
            <a:r>
              <a:rPr sz="750" spc="135" dirty="0">
                <a:latin typeface="Symbol"/>
                <a:cs typeface="Symbol"/>
              </a:rPr>
              <a:t></a:t>
            </a:r>
            <a:r>
              <a:rPr sz="750" i="1" spc="135" dirty="0">
                <a:latin typeface="Times New Roman"/>
                <a:cs typeface="Times New Roman"/>
              </a:rPr>
              <a:t>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71843" y="5000076"/>
            <a:ext cx="119697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650240" algn="l"/>
              </a:tabLst>
            </a:pPr>
            <a:r>
              <a:rPr sz="1300" spc="95" dirty="0">
                <a:latin typeface="Times New Roman"/>
                <a:cs typeface="Times New Roman"/>
              </a:rPr>
              <a:t>(</a:t>
            </a:r>
            <a:r>
              <a:rPr sz="1450" i="1" spc="95" dirty="0">
                <a:latin typeface="Symbol"/>
                <a:cs typeface="Symbol"/>
              </a:rPr>
              <a:t></a:t>
            </a:r>
            <a:r>
              <a:rPr sz="1450" spc="95" dirty="0">
                <a:latin typeface="Times New Roman"/>
                <a:cs typeface="Times New Roman"/>
              </a:rPr>
              <a:t>	</a:t>
            </a:r>
            <a:r>
              <a:rPr sz="1300" spc="120" dirty="0">
                <a:latin typeface="Times New Roman"/>
                <a:cs typeface="Times New Roman"/>
              </a:rPr>
              <a:t>+</a:t>
            </a:r>
            <a:r>
              <a:rPr sz="1450" i="1" spc="120" dirty="0">
                <a:latin typeface="Symbol"/>
                <a:cs typeface="Symbol"/>
              </a:rPr>
              <a:t></a:t>
            </a:r>
            <a:r>
              <a:rPr sz="1300" spc="120" dirty="0">
                <a:latin typeface="Symbol"/>
                <a:cs typeface="Symbol"/>
              </a:rPr>
              <a:t></a:t>
            </a:r>
            <a:r>
              <a:rPr sz="1300" spc="215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23675" y="5017527"/>
            <a:ext cx="530860" cy="2273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00" spc="135" dirty="0">
                <a:latin typeface="Times New Roman"/>
                <a:cs typeface="Times New Roman"/>
              </a:rPr>
              <a:t>.</a:t>
            </a:r>
            <a:r>
              <a:rPr sz="1300" i="1" spc="135" dirty="0">
                <a:latin typeface="Times New Roman"/>
                <a:cs typeface="Times New Roman"/>
              </a:rPr>
              <a:t>T </a:t>
            </a:r>
            <a:r>
              <a:rPr sz="1300" spc="305" dirty="0">
                <a:latin typeface="Symbol"/>
                <a:cs typeface="Symbol"/>
              </a:rPr>
              <a:t></a:t>
            </a:r>
            <a:r>
              <a:rPr sz="1300" spc="345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09966" y="5000076"/>
            <a:ext cx="64262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300" spc="220" dirty="0">
                <a:latin typeface="Times New Roman"/>
                <a:cs typeface="Times New Roman"/>
              </a:rPr>
              <a:t>.</a:t>
            </a:r>
            <a:r>
              <a:rPr sz="1300" i="1" spc="220" dirty="0">
                <a:latin typeface="Times New Roman"/>
                <a:cs typeface="Times New Roman"/>
              </a:rPr>
              <a:t>L</a:t>
            </a:r>
            <a:r>
              <a:rPr sz="1300" i="1" spc="60" dirty="0">
                <a:latin typeface="Times New Roman"/>
                <a:cs typeface="Times New Roman"/>
              </a:rPr>
              <a:t> </a:t>
            </a:r>
            <a:r>
              <a:rPr sz="1300" spc="305" dirty="0">
                <a:latin typeface="Symbol"/>
                <a:cs typeface="Symbol"/>
              </a:rPr>
              <a:t></a:t>
            </a:r>
            <a:r>
              <a:rPr sz="1300" spc="-190" dirty="0">
                <a:latin typeface="Times New Roman"/>
                <a:cs typeface="Times New Roman"/>
              </a:rPr>
              <a:t> </a:t>
            </a:r>
            <a:r>
              <a:rPr sz="1450" i="1" spc="245" dirty="0">
                <a:latin typeface="Symbol"/>
                <a:cs typeface="Symbol"/>
              </a:rPr>
              <a:t>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77342" y="5000076"/>
            <a:ext cx="122364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ts val="1590"/>
              </a:lnSpc>
              <a:spcBef>
                <a:spcPts val="110"/>
              </a:spcBef>
            </a:pPr>
            <a:r>
              <a:rPr sz="1300" spc="120" dirty="0">
                <a:latin typeface="Times New Roman"/>
                <a:cs typeface="Times New Roman"/>
              </a:rPr>
              <a:t>+</a:t>
            </a:r>
            <a:r>
              <a:rPr sz="1450" i="1" spc="120" dirty="0">
                <a:latin typeface="Symbol"/>
                <a:cs typeface="Symbol"/>
              </a:rPr>
              <a:t></a:t>
            </a:r>
            <a:r>
              <a:rPr sz="1300" spc="120" dirty="0">
                <a:latin typeface="Symbol"/>
                <a:cs typeface="Symbol"/>
              </a:rPr>
              <a:t></a:t>
            </a:r>
            <a:r>
              <a:rPr sz="1300" spc="120" dirty="0">
                <a:latin typeface="Times New Roman"/>
                <a:cs typeface="Times New Roman"/>
              </a:rPr>
              <a:t> </a:t>
            </a:r>
            <a:r>
              <a:rPr sz="1300" i="1" spc="235" dirty="0">
                <a:latin typeface="Times New Roman"/>
                <a:cs typeface="Times New Roman"/>
              </a:rPr>
              <a:t>f</a:t>
            </a:r>
            <a:r>
              <a:rPr sz="1125" i="1" spc="352" baseline="-25925" dirty="0">
                <a:latin typeface="Times New Roman"/>
                <a:cs typeface="Times New Roman"/>
              </a:rPr>
              <a:t>m </a:t>
            </a:r>
            <a:r>
              <a:rPr sz="1300" spc="135" dirty="0">
                <a:latin typeface="Times New Roman"/>
                <a:cs typeface="Times New Roman"/>
              </a:rPr>
              <a:t>.</a:t>
            </a:r>
            <a:r>
              <a:rPr sz="1300" i="1" spc="135" dirty="0">
                <a:latin typeface="Times New Roman"/>
                <a:cs typeface="Times New Roman"/>
              </a:rPr>
              <a:t>T </a:t>
            </a:r>
            <a:r>
              <a:rPr sz="1300" spc="185" dirty="0">
                <a:latin typeface="Times New Roman"/>
                <a:cs typeface="Times New Roman"/>
              </a:rPr>
              <a:t>)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335" dirty="0">
                <a:latin typeface="Symbol"/>
                <a:cs typeface="Symbol"/>
              </a:rPr>
              <a:t></a:t>
            </a:r>
            <a:endParaRPr sz="1300">
              <a:latin typeface="Symbol"/>
              <a:cs typeface="Symbol"/>
            </a:endParaRPr>
          </a:p>
          <a:p>
            <a:pPr marL="125730" algn="ctr">
              <a:lnSpc>
                <a:spcPts val="509"/>
              </a:lnSpc>
            </a:pPr>
            <a:r>
              <a:rPr sz="550" spc="110" dirty="0">
                <a:latin typeface="Times New Roman"/>
                <a:cs typeface="Times New Roman"/>
              </a:rPr>
              <a:t>2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46444" y="5304026"/>
            <a:ext cx="1232535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300" spc="-50" dirty="0">
                <a:latin typeface="Times New Roman"/>
                <a:cs typeface="Times New Roman"/>
              </a:rPr>
              <a:t>(</a:t>
            </a:r>
            <a:r>
              <a:rPr sz="1450" i="1" spc="-265" dirty="0">
                <a:latin typeface="Symbol"/>
                <a:cs typeface="Symbol"/>
              </a:rPr>
              <a:t></a:t>
            </a:r>
            <a:r>
              <a:rPr sz="1125" spc="262" baseline="44444" dirty="0">
                <a:latin typeface="Times New Roman"/>
                <a:cs typeface="Times New Roman"/>
              </a:rPr>
              <a:t>[</a:t>
            </a:r>
            <a:r>
              <a:rPr sz="1125" i="1" spc="187" baseline="44444" dirty="0">
                <a:latin typeface="Times New Roman"/>
                <a:cs typeface="Times New Roman"/>
              </a:rPr>
              <a:t>v</a:t>
            </a:r>
            <a:r>
              <a:rPr sz="825" i="1" spc="165" baseline="40404" dirty="0">
                <a:latin typeface="Times New Roman"/>
                <a:cs typeface="Times New Roman"/>
              </a:rPr>
              <a:t>a</a:t>
            </a:r>
            <a:r>
              <a:rPr sz="825" i="1" spc="82" baseline="40404" dirty="0">
                <a:latin typeface="Times New Roman"/>
                <a:cs typeface="Times New Roman"/>
              </a:rPr>
              <a:t> </a:t>
            </a:r>
            <a:r>
              <a:rPr sz="1125" spc="172" baseline="44444" dirty="0">
                <a:latin typeface="Times New Roman"/>
                <a:cs typeface="Times New Roman"/>
              </a:rPr>
              <a:t>,</a:t>
            </a:r>
            <a:r>
              <a:rPr sz="1125" i="1" spc="150" baseline="44444" dirty="0">
                <a:latin typeface="Times New Roman"/>
                <a:cs typeface="Times New Roman"/>
              </a:rPr>
              <a:t>v</a:t>
            </a:r>
            <a:r>
              <a:rPr sz="825" i="1" spc="165" baseline="40404" dirty="0">
                <a:latin typeface="Times New Roman"/>
                <a:cs typeface="Times New Roman"/>
              </a:rPr>
              <a:t>b</a:t>
            </a:r>
            <a:r>
              <a:rPr sz="825" i="1" spc="97" baseline="40404" dirty="0">
                <a:latin typeface="Times New Roman"/>
                <a:cs typeface="Times New Roman"/>
              </a:rPr>
              <a:t> </a:t>
            </a:r>
            <a:r>
              <a:rPr sz="1125" spc="157" baseline="44444" dirty="0">
                <a:latin typeface="Times New Roman"/>
                <a:cs typeface="Times New Roman"/>
              </a:rPr>
              <a:t>]</a:t>
            </a:r>
            <a:r>
              <a:rPr sz="1125" spc="7" baseline="44444" dirty="0">
                <a:latin typeface="Times New Roman"/>
                <a:cs typeface="Times New Roman"/>
              </a:rPr>
              <a:t> </a:t>
            </a:r>
            <a:r>
              <a:rPr sz="1300" spc="170" dirty="0">
                <a:latin typeface="Times New Roman"/>
                <a:cs typeface="Times New Roman"/>
              </a:rPr>
              <a:t>+</a:t>
            </a:r>
            <a:r>
              <a:rPr sz="1450" i="1" spc="55" dirty="0">
                <a:latin typeface="Symbol"/>
                <a:cs typeface="Symbol"/>
              </a:rPr>
              <a:t></a:t>
            </a:r>
            <a:r>
              <a:rPr sz="1300" spc="135" dirty="0">
                <a:latin typeface="Symbol"/>
                <a:cs typeface="Symbol"/>
              </a:rPr>
              <a:t>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75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63711" y="5304026"/>
            <a:ext cx="2687320" cy="274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0">
              <a:lnSpc>
                <a:spcPts val="1390"/>
              </a:lnSpc>
              <a:spcBef>
                <a:spcPts val="110"/>
              </a:spcBef>
              <a:tabLst>
                <a:tab pos="2371725" algn="l"/>
              </a:tabLst>
            </a:pPr>
            <a:r>
              <a:rPr sz="1300" spc="-40" dirty="0">
                <a:latin typeface="Times New Roman"/>
                <a:cs typeface="Times New Roman"/>
              </a:rPr>
              <a:t>.</a:t>
            </a:r>
            <a:r>
              <a:rPr sz="1300" i="1" spc="305" dirty="0">
                <a:latin typeface="Times New Roman"/>
                <a:cs typeface="Times New Roman"/>
              </a:rPr>
              <a:t>T</a:t>
            </a:r>
            <a:r>
              <a:rPr sz="1300" i="1" dirty="0">
                <a:latin typeface="Times New Roman"/>
                <a:cs typeface="Times New Roman"/>
              </a:rPr>
              <a:t> </a:t>
            </a:r>
            <a:r>
              <a:rPr sz="1300" i="1" spc="-120" dirty="0">
                <a:latin typeface="Times New Roman"/>
                <a:cs typeface="Times New Roman"/>
              </a:rPr>
              <a:t> </a:t>
            </a:r>
            <a:r>
              <a:rPr sz="1300" spc="305" dirty="0">
                <a:latin typeface="Symbol"/>
                <a:cs typeface="Symbol"/>
              </a:rPr>
              <a:t>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35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r>
              <a:rPr sz="1300" i="1" dirty="0">
                <a:latin typeface="Times New Roman"/>
                <a:cs typeface="Times New Roman"/>
              </a:rPr>
              <a:t> </a:t>
            </a:r>
            <a:r>
              <a:rPr sz="1300" i="1" spc="110" dirty="0">
                <a:latin typeface="Times New Roman"/>
                <a:cs typeface="Times New Roman"/>
              </a:rPr>
              <a:t> </a:t>
            </a:r>
            <a:r>
              <a:rPr sz="1300" spc="135" dirty="0">
                <a:latin typeface="Times New Roman"/>
                <a:cs typeface="Times New Roman"/>
              </a:rPr>
              <a:t>.</a:t>
            </a:r>
            <a:r>
              <a:rPr sz="1300" i="1" spc="305" dirty="0">
                <a:latin typeface="Times New Roman"/>
                <a:cs typeface="Times New Roman"/>
              </a:rPr>
              <a:t>L</a:t>
            </a:r>
            <a:r>
              <a:rPr sz="1300" i="1" spc="90" dirty="0">
                <a:latin typeface="Times New Roman"/>
                <a:cs typeface="Times New Roman"/>
              </a:rPr>
              <a:t> </a:t>
            </a:r>
            <a:r>
              <a:rPr sz="1300" spc="305" dirty="0">
                <a:latin typeface="Symbol"/>
                <a:cs typeface="Symbol"/>
              </a:rPr>
              <a:t></a:t>
            </a:r>
            <a:r>
              <a:rPr sz="1300" spc="-180" dirty="0">
                <a:latin typeface="Times New Roman"/>
                <a:cs typeface="Times New Roman"/>
              </a:rPr>
              <a:t> </a:t>
            </a:r>
            <a:r>
              <a:rPr sz="1450" i="1" spc="-260" dirty="0">
                <a:latin typeface="Symbol"/>
                <a:cs typeface="Symbol"/>
              </a:rPr>
              <a:t></a:t>
            </a:r>
            <a:r>
              <a:rPr sz="1125" spc="262" baseline="44444" dirty="0">
                <a:latin typeface="Times New Roman"/>
                <a:cs typeface="Times New Roman"/>
              </a:rPr>
              <a:t>[</a:t>
            </a:r>
            <a:r>
              <a:rPr sz="1125" i="1" spc="187" baseline="44444" dirty="0">
                <a:latin typeface="Times New Roman"/>
                <a:cs typeface="Times New Roman"/>
              </a:rPr>
              <a:t>v</a:t>
            </a:r>
            <a:r>
              <a:rPr sz="825" i="1" spc="165" baseline="40404" dirty="0">
                <a:latin typeface="Times New Roman"/>
                <a:cs typeface="Times New Roman"/>
              </a:rPr>
              <a:t>a</a:t>
            </a:r>
            <a:r>
              <a:rPr sz="825" i="1" spc="75" baseline="40404" dirty="0">
                <a:latin typeface="Times New Roman"/>
                <a:cs typeface="Times New Roman"/>
              </a:rPr>
              <a:t> </a:t>
            </a:r>
            <a:r>
              <a:rPr sz="1125" spc="172" baseline="44444" dirty="0">
                <a:latin typeface="Times New Roman"/>
                <a:cs typeface="Times New Roman"/>
              </a:rPr>
              <a:t>,</a:t>
            </a:r>
            <a:r>
              <a:rPr sz="1125" i="1" spc="150" baseline="44444" dirty="0">
                <a:latin typeface="Times New Roman"/>
                <a:cs typeface="Times New Roman"/>
              </a:rPr>
              <a:t>v</a:t>
            </a:r>
            <a:r>
              <a:rPr sz="825" i="1" spc="165" baseline="40404" dirty="0">
                <a:latin typeface="Times New Roman"/>
                <a:cs typeface="Times New Roman"/>
              </a:rPr>
              <a:t>b</a:t>
            </a:r>
            <a:r>
              <a:rPr sz="825" i="1" spc="89" baseline="40404" dirty="0">
                <a:latin typeface="Times New Roman"/>
                <a:cs typeface="Times New Roman"/>
              </a:rPr>
              <a:t> </a:t>
            </a:r>
            <a:r>
              <a:rPr sz="1125" spc="157" baseline="44444" dirty="0">
                <a:latin typeface="Times New Roman"/>
                <a:cs typeface="Times New Roman"/>
              </a:rPr>
              <a:t>]</a:t>
            </a:r>
            <a:r>
              <a:rPr sz="1125" spc="7" baseline="44444" dirty="0">
                <a:latin typeface="Times New Roman"/>
                <a:cs typeface="Times New Roman"/>
              </a:rPr>
              <a:t> </a:t>
            </a:r>
            <a:r>
              <a:rPr sz="1300" spc="170" dirty="0">
                <a:latin typeface="Times New Roman"/>
                <a:cs typeface="Times New Roman"/>
              </a:rPr>
              <a:t>+</a:t>
            </a:r>
            <a:r>
              <a:rPr sz="1450" i="1" spc="50" dirty="0">
                <a:latin typeface="Symbol"/>
                <a:cs typeface="Symbol"/>
              </a:rPr>
              <a:t></a:t>
            </a:r>
            <a:r>
              <a:rPr sz="1300" spc="135" dirty="0">
                <a:latin typeface="Symbol"/>
                <a:cs typeface="Symbol"/>
              </a:rPr>
              <a:t>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75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spc="-40" dirty="0">
                <a:latin typeface="Times New Roman"/>
                <a:cs typeface="Times New Roman"/>
              </a:rPr>
              <a:t>.</a:t>
            </a:r>
            <a:r>
              <a:rPr sz="1300" i="1" spc="305" dirty="0">
                <a:latin typeface="Times New Roman"/>
                <a:cs typeface="Times New Roman"/>
              </a:rPr>
              <a:t>T</a:t>
            </a:r>
            <a:r>
              <a:rPr sz="1300" i="1" spc="-85" dirty="0">
                <a:latin typeface="Times New Roman"/>
                <a:cs typeface="Times New Roman"/>
              </a:rPr>
              <a:t> </a:t>
            </a:r>
            <a:r>
              <a:rPr sz="1300" spc="185" dirty="0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592455">
              <a:lnSpc>
                <a:spcPts val="550"/>
              </a:lnSpc>
              <a:tabLst>
                <a:tab pos="1235075" algn="l"/>
                <a:tab pos="2214880" algn="l"/>
              </a:tabLst>
            </a:pPr>
            <a:r>
              <a:rPr sz="750" i="1" spc="160" dirty="0">
                <a:latin typeface="Times New Roman"/>
                <a:cs typeface="Times New Roman"/>
              </a:rPr>
              <a:t>n	</a:t>
            </a: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r>
              <a:rPr sz="825" spc="-37" baseline="-20202" dirty="0">
                <a:latin typeface="Times New Roman"/>
                <a:cs typeface="Times New Roman"/>
              </a:rPr>
              <a:t> </a:t>
            </a:r>
            <a:r>
              <a:rPr sz="750" spc="95" dirty="0">
                <a:latin typeface="Times New Roman"/>
                <a:cs typeface="Times New Roman"/>
              </a:rPr>
              <a:t>,</a:t>
            </a:r>
            <a:r>
              <a:rPr sz="750" i="1" spc="95" dirty="0">
                <a:latin typeface="Times New Roman"/>
                <a:cs typeface="Times New Roman"/>
              </a:rPr>
              <a:t>n</a:t>
            </a:r>
            <a:r>
              <a:rPr sz="825" spc="142" baseline="-20202" dirty="0">
                <a:latin typeface="Times New Roman"/>
                <a:cs typeface="Times New Roman"/>
              </a:rPr>
              <a:t>1	</a:t>
            </a: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endParaRPr sz="825" baseline="-20202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73598" y="5622407"/>
            <a:ext cx="3342640" cy="274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1390"/>
              </a:lnSpc>
              <a:spcBef>
                <a:spcPts val="110"/>
              </a:spcBef>
              <a:tabLst>
                <a:tab pos="760730" algn="l"/>
              </a:tabLst>
            </a:pPr>
            <a:r>
              <a:rPr sz="1300" spc="365" dirty="0">
                <a:latin typeface="Symbol"/>
                <a:cs typeface="Symbol"/>
              </a:rPr>
              <a:t></a:t>
            </a:r>
            <a:r>
              <a:rPr sz="1450" i="1" spc="50" dirty="0">
                <a:latin typeface="Symbol"/>
                <a:cs typeface="Symbol"/>
              </a:rPr>
              <a:t></a:t>
            </a:r>
            <a:r>
              <a:rPr sz="1300" spc="135" dirty="0">
                <a:latin typeface="Symbol"/>
                <a:cs typeface="Symbol"/>
              </a:rPr>
              <a:t>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spc="-45" dirty="0">
                <a:latin typeface="Times New Roman"/>
                <a:cs typeface="Times New Roman"/>
              </a:rPr>
              <a:t>.</a:t>
            </a:r>
            <a:r>
              <a:rPr sz="1300" i="1" spc="305" dirty="0">
                <a:latin typeface="Times New Roman"/>
                <a:cs typeface="Times New Roman"/>
              </a:rPr>
              <a:t>T</a:t>
            </a:r>
            <a:r>
              <a:rPr sz="1300" i="1" dirty="0">
                <a:latin typeface="Times New Roman"/>
                <a:cs typeface="Times New Roman"/>
              </a:rPr>
              <a:t> </a:t>
            </a:r>
            <a:r>
              <a:rPr sz="1300" i="1" spc="-125" dirty="0">
                <a:latin typeface="Times New Roman"/>
                <a:cs typeface="Times New Roman"/>
              </a:rPr>
              <a:t> </a:t>
            </a:r>
            <a:r>
              <a:rPr sz="1300" spc="395" dirty="0">
                <a:latin typeface="Symbol"/>
                <a:cs typeface="Symbol"/>
              </a:rPr>
              <a:t></a:t>
            </a:r>
            <a:r>
              <a:rPr sz="1450" i="1" spc="250" dirty="0">
                <a:latin typeface="Symbol"/>
                <a:cs typeface="Symbol"/>
              </a:rPr>
              <a:t></a:t>
            </a:r>
            <a:r>
              <a:rPr sz="1300" spc="305" dirty="0">
                <a:latin typeface="Symbol"/>
                <a:cs typeface="Symbol"/>
              </a:rPr>
              <a:t></a:t>
            </a:r>
            <a:r>
              <a:rPr sz="1300" spc="-180" dirty="0">
                <a:latin typeface="Times New Roman"/>
                <a:cs typeface="Times New Roman"/>
              </a:rPr>
              <a:t> </a:t>
            </a:r>
            <a:r>
              <a:rPr sz="1450" i="1" spc="-254" dirty="0">
                <a:latin typeface="Symbol"/>
                <a:cs typeface="Symbol"/>
              </a:rPr>
              <a:t></a:t>
            </a:r>
            <a:r>
              <a:rPr sz="1125" spc="262" baseline="51851" dirty="0">
                <a:latin typeface="Times New Roman"/>
                <a:cs typeface="Times New Roman"/>
              </a:rPr>
              <a:t>[</a:t>
            </a:r>
            <a:r>
              <a:rPr sz="1125" i="1" spc="284" baseline="51851" dirty="0">
                <a:latin typeface="Times New Roman"/>
                <a:cs typeface="Times New Roman"/>
              </a:rPr>
              <a:t>v</a:t>
            </a:r>
            <a:r>
              <a:rPr sz="825" i="1" spc="150" baseline="50505" dirty="0">
                <a:latin typeface="Times New Roman"/>
                <a:cs typeface="Times New Roman"/>
              </a:rPr>
              <a:t>y</a:t>
            </a:r>
            <a:r>
              <a:rPr sz="825" i="1" spc="97" baseline="50505" dirty="0">
                <a:latin typeface="Times New Roman"/>
                <a:cs typeface="Times New Roman"/>
              </a:rPr>
              <a:t> </a:t>
            </a:r>
            <a:r>
              <a:rPr sz="1125" spc="172" baseline="51851" dirty="0">
                <a:latin typeface="Times New Roman"/>
                <a:cs typeface="Times New Roman"/>
              </a:rPr>
              <a:t>,</a:t>
            </a:r>
            <a:r>
              <a:rPr sz="1125" i="1" spc="187" baseline="51851" dirty="0">
                <a:latin typeface="Times New Roman"/>
                <a:cs typeface="Times New Roman"/>
              </a:rPr>
              <a:t>v</a:t>
            </a:r>
            <a:r>
              <a:rPr sz="825" i="1" spc="165" baseline="50505" dirty="0">
                <a:latin typeface="Times New Roman"/>
                <a:cs typeface="Times New Roman"/>
              </a:rPr>
              <a:t>a</a:t>
            </a:r>
            <a:r>
              <a:rPr sz="825" i="1" baseline="50505" dirty="0">
                <a:latin typeface="Times New Roman"/>
                <a:cs typeface="Times New Roman"/>
              </a:rPr>
              <a:t> </a:t>
            </a:r>
            <a:r>
              <a:rPr sz="825" i="1" spc="-97" baseline="50505" dirty="0">
                <a:latin typeface="Times New Roman"/>
                <a:cs typeface="Times New Roman"/>
              </a:rPr>
              <a:t> </a:t>
            </a:r>
            <a:r>
              <a:rPr sz="1125" spc="157" baseline="51851" dirty="0">
                <a:latin typeface="Times New Roman"/>
                <a:cs typeface="Times New Roman"/>
              </a:rPr>
              <a:t>]</a:t>
            </a:r>
            <a:r>
              <a:rPr sz="1125" baseline="51851" dirty="0">
                <a:latin typeface="Times New Roman"/>
                <a:cs typeface="Times New Roman"/>
              </a:rPr>
              <a:t> </a:t>
            </a:r>
            <a:r>
              <a:rPr sz="1125" spc="112" baseline="51851" dirty="0">
                <a:latin typeface="Times New Roman"/>
                <a:cs typeface="Times New Roman"/>
              </a:rPr>
              <a:t> </a:t>
            </a:r>
            <a:r>
              <a:rPr sz="1300" spc="305" dirty="0">
                <a:latin typeface="Symbol"/>
                <a:cs typeface="Symbol"/>
              </a:rPr>
              <a:t></a:t>
            </a:r>
            <a:r>
              <a:rPr sz="1300" spc="-95" dirty="0">
                <a:latin typeface="Times New Roman"/>
                <a:cs typeface="Times New Roman"/>
              </a:rPr>
              <a:t> </a:t>
            </a:r>
            <a:r>
              <a:rPr sz="1450" i="1" spc="55" dirty="0">
                <a:latin typeface="Symbol"/>
                <a:cs typeface="Symbol"/>
              </a:rPr>
              <a:t></a:t>
            </a:r>
            <a:r>
              <a:rPr sz="1300" spc="135" dirty="0">
                <a:latin typeface="Symbol"/>
                <a:cs typeface="Symbol"/>
              </a:rPr>
              <a:t></a:t>
            </a:r>
            <a:r>
              <a:rPr sz="1300" dirty="0">
                <a:latin typeface="Times New Roman"/>
                <a:cs typeface="Times New Roman"/>
              </a:rPr>
              <a:t> </a:t>
            </a:r>
            <a:r>
              <a:rPr sz="1300" spc="-70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r>
              <a:rPr sz="1300" i="1" dirty="0">
                <a:latin typeface="Times New Roman"/>
                <a:cs typeface="Times New Roman"/>
              </a:rPr>
              <a:t>  </a:t>
            </a:r>
            <a:r>
              <a:rPr sz="1300" i="1" spc="20" dirty="0">
                <a:latin typeface="Times New Roman"/>
                <a:cs typeface="Times New Roman"/>
              </a:rPr>
              <a:t> </a:t>
            </a:r>
            <a:r>
              <a:rPr sz="1300" spc="-45" dirty="0">
                <a:latin typeface="Times New Roman"/>
                <a:cs typeface="Times New Roman"/>
              </a:rPr>
              <a:t>.</a:t>
            </a:r>
            <a:r>
              <a:rPr sz="1300" i="1" spc="305" dirty="0">
                <a:latin typeface="Times New Roman"/>
                <a:cs typeface="Times New Roman"/>
              </a:rPr>
              <a:t>T</a:t>
            </a:r>
            <a:r>
              <a:rPr sz="1300" i="1" spc="-85" dirty="0">
                <a:latin typeface="Times New Roman"/>
                <a:cs typeface="Times New Roman"/>
              </a:rPr>
              <a:t> </a:t>
            </a:r>
            <a:r>
              <a:rPr sz="1300" spc="185" dirty="0">
                <a:latin typeface="Times New Roman"/>
                <a:cs typeface="Times New Roman"/>
              </a:rPr>
              <a:t>)</a:t>
            </a:r>
            <a:r>
              <a:rPr sz="1300" spc="-55" dirty="0">
                <a:latin typeface="Times New Roman"/>
                <a:cs typeface="Times New Roman"/>
              </a:rPr>
              <a:t> </a:t>
            </a:r>
            <a:r>
              <a:rPr sz="1300" spc="335" dirty="0">
                <a:latin typeface="Symbol"/>
                <a:cs typeface="Symbol"/>
              </a:rPr>
              <a:t></a:t>
            </a:r>
            <a:endParaRPr sz="1300">
              <a:latin typeface="Symbol"/>
              <a:cs typeface="Symbol"/>
            </a:endParaRPr>
          </a:p>
          <a:p>
            <a:pPr marL="603250">
              <a:lnSpc>
                <a:spcPts val="550"/>
              </a:lnSpc>
              <a:tabLst>
                <a:tab pos="1670685" algn="l"/>
                <a:tab pos="2721610" algn="l"/>
              </a:tabLst>
            </a:pP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	</a:t>
            </a: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</a:t>
            </a:r>
            <a:r>
              <a:rPr sz="825" spc="44" baseline="-20202" dirty="0">
                <a:latin typeface="Times New Roman"/>
                <a:cs typeface="Times New Roman"/>
              </a:rPr>
              <a:t> </a:t>
            </a:r>
            <a:r>
              <a:rPr sz="750" spc="85" dirty="0">
                <a:latin typeface="Times New Roman"/>
                <a:cs typeface="Times New Roman"/>
              </a:rPr>
              <a:t>,1	</a:t>
            </a:r>
            <a:r>
              <a:rPr sz="750" i="1" spc="229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60819" y="6528951"/>
            <a:ext cx="189865" cy="2273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300" spc="130" dirty="0">
                <a:latin typeface="Times New Roman"/>
                <a:cs typeface="Times New Roman"/>
              </a:rPr>
              <a:t>...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846444" y="5848943"/>
            <a:ext cx="68961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1950" spc="-75" baseline="-25641" dirty="0">
                <a:latin typeface="Times New Roman"/>
                <a:cs typeface="Times New Roman"/>
              </a:rPr>
              <a:t>(</a:t>
            </a:r>
            <a:r>
              <a:rPr sz="2175" i="1" spc="-397" baseline="-22988" dirty="0">
                <a:latin typeface="Symbol"/>
                <a:cs typeface="Symbol"/>
              </a:rPr>
              <a:t></a:t>
            </a:r>
            <a:r>
              <a:rPr sz="750" spc="175" dirty="0">
                <a:latin typeface="Times New Roman"/>
                <a:cs typeface="Times New Roman"/>
              </a:rPr>
              <a:t>[</a:t>
            </a:r>
            <a:r>
              <a:rPr sz="750" i="1" spc="125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a</a:t>
            </a:r>
            <a:r>
              <a:rPr sz="825" i="1" spc="82" baseline="-20202" dirty="0">
                <a:latin typeface="Times New Roman"/>
                <a:cs typeface="Times New Roman"/>
              </a:rPr>
              <a:t> </a:t>
            </a:r>
            <a:r>
              <a:rPr sz="750" spc="114" dirty="0">
                <a:latin typeface="Times New Roman"/>
                <a:cs typeface="Times New Roman"/>
              </a:rPr>
              <a:t>,</a:t>
            </a:r>
            <a:r>
              <a:rPr sz="750" i="1" spc="10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97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48918" y="6058051"/>
            <a:ext cx="3545840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1272540" algn="l"/>
                <a:tab pos="2358390" algn="l"/>
                <a:tab pos="3395979" algn="l"/>
              </a:tabLst>
            </a:pP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</a:t>
            </a:r>
            <a:r>
              <a:rPr sz="825" spc="44" baseline="-20202" dirty="0">
                <a:latin typeface="Times New Roman"/>
                <a:cs typeface="Times New Roman"/>
              </a:rPr>
              <a:t> </a:t>
            </a:r>
            <a:r>
              <a:rPr sz="750" spc="80" dirty="0">
                <a:latin typeface="Times New Roman"/>
                <a:cs typeface="Times New Roman"/>
              </a:rPr>
              <a:t>,</a:t>
            </a:r>
            <a:r>
              <a:rPr sz="750" spc="-95" dirty="0">
                <a:latin typeface="Times New Roman"/>
                <a:cs typeface="Times New Roman"/>
              </a:rPr>
              <a:t> </a:t>
            </a:r>
            <a:r>
              <a:rPr sz="750" i="1" spc="215" dirty="0">
                <a:latin typeface="Times New Roman"/>
                <a:cs typeface="Times New Roman"/>
              </a:rPr>
              <a:t>N</a:t>
            </a:r>
            <a:r>
              <a:rPr sz="750" i="1" spc="5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(</a:t>
            </a:r>
            <a:r>
              <a:rPr sz="750" spc="-105" dirty="0">
                <a:latin typeface="Times New Roman"/>
                <a:cs typeface="Times New Roman"/>
              </a:rPr>
              <a:t> </a:t>
            </a:r>
            <a:r>
              <a:rPr sz="750" i="1" spc="160" dirty="0">
                <a:latin typeface="Times New Roman"/>
                <a:cs typeface="Times New Roman"/>
              </a:rPr>
              <a:t>m</a:t>
            </a:r>
            <a:r>
              <a:rPr sz="825" spc="240" baseline="-20202" dirty="0">
                <a:latin typeface="Times New Roman"/>
                <a:cs typeface="Times New Roman"/>
              </a:rPr>
              <a:t>2</a:t>
            </a:r>
            <a:r>
              <a:rPr sz="825" spc="75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)	</a:t>
            </a: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	</a:t>
            </a: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r>
              <a:rPr sz="825" spc="-30" baseline="-20202" dirty="0">
                <a:latin typeface="Times New Roman"/>
                <a:cs typeface="Times New Roman"/>
              </a:rPr>
              <a:t> </a:t>
            </a:r>
            <a:r>
              <a:rPr sz="750" spc="85" dirty="0">
                <a:latin typeface="Times New Roman"/>
                <a:cs typeface="Times New Roman"/>
              </a:rPr>
              <a:t>,1	</a:t>
            </a:r>
            <a:r>
              <a:rPr sz="750" i="1" spc="229" dirty="0">
                <a:latin typeface="Times New Roman"/>
                <a:cs typeface="Times New Roman"/>
              </a:rPr>
              <a:t>m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23084" y="5926351"/>
            <a:ext cx="3342004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774065" algn="l"/>
              </a:tabLst>
            </a:pPr>
            <a:r>
              <a:rPr sz="1300" spc="305" dirty="0">
                <a:latin typeface="Symbol"/>
                <a:cs typeface="Symbol"/>
              </a:rPr>
              <a:t></a:t>
            </a:r>
            <a:r>
              <a:rPr sz="1300" spc="-90" dirty="0">
                <a:latin typeface="Times New Roman"/>
                <a:cs typeface="Times New Roman"/>
              </a:rPr>
              <a:t> </a:t>
            </a:r>
            <a:r>
              <a:rPr sz="1450" i="1" spc="95" dirty="0">
                <a:latin typeface="Symbol"/>
                <a:cs typeface="Symbol"/>
              </a:rPr>
              <a:t></a:t>
            </a:r>
            <a:r>
              <a:rPr sz="1300" spc="95" dirty="0">
                <a:latin typeface="Symbol"/>
                <a:cs typeface="Symbol"/>
              </a:rPr>
              <a:t></a:t>
            </a:r>
            <a:r>
              <a:rPr sz="1300" spc="254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	</a:t>
            </a:r>
            <a:r>
              <a:rPr sz="1300" spc="130" dirty="0">
                <a:latin typeface="Times New Roman"/>
                <a:cs typeface="Times New Roman"/>
              </a:rPr>
              <a:t>.</a:t>
            </a:r>
            <a:r>
              <a:rPr sz="1300" i="1" spc="130" dirty="0">
                <a:latin typeface="Times New Roman"/>
                <a:cs typeface="Times New Roman"/>
              </a:rPr>
              <a:t>T </a:t>
            </a:r>
            <a:r>
              <a:rPr sz="1300" spc="315" dirty="0">
                <a:latin typeface="Symbol"/>
                <a:cs typeface="Symbol"/>
              </a:rPr>
              <a:t></a:t>
            </a:r>
            <a:r>
              <a:rPr sz="1450" i="1" spc="315" dirty="0">
                <a:latin typeface="Symbol"/>
                <a:cs typeface="Symbol"/>
              </a:rPr>
              <a:t></a:t>
            </a:r>
            <a:r>
              <a:rPr sz="1300" spc="315" dirty="0">
                <a:latin typeface="Symbol"/>
                <a:cs typeface="Symbol"/>
              </a:rPr>
              <a:t></a:t>
            </a:r>
            <a:r>
              <a:rPr sz="1300" spc="315" dirty="0">
                <a:latin typeface="Times New Roman"/>
                <a:cs typeface="Times New Roman"/>
              </a:rPr>
              <a:t> </a:t>
            </a:r>
            <a:r>
              <a:rPr sz="1450" i="1" spc="-25" dirty="0">
                <a:latin typeface="Symbol"/>
                <a:cs typeface="Symbol"/>
              </a:rPr>
              <a:t></a:t>
            </a:r>
            <a:r>
              <a:rPr sz="1125" i="1" spc="-37" baseline="44444" dirty="0">
                <a:latin typeface="Times New Roman"/>
                <a:cs typeface="Times New Roman"/>
              </a:rPr>
              <a:t>v</a:t>
            </a:r>
            <a:r>
              <a:rPr sz="1125" spc="-37" baseline="44444" dirty="0">
                <a:latin typeface="Times New Roman"/>
                <a:cs typeface="Times New Roman"/>
              </a:rPr>
              <a:t>[ </a:t>
            </a:r>
            <a:r>
              <a:rPr sz="825" i="1" spc="150" baseline="40404" dirty="0">
                <a:latin typeface="Times New Roman"/>
                <a:cs typeface="Times New Roman"/>
              </a:rPr>
              <a:t>x </a:t>
            </a:r>
            <a:r>
              <a:rPr sz="1125" spc="172" baseline="44444" dirty="0">
                <a:latin typeface="Times New Roman"/>
                <a:cs typeface="Times New Roman"/>
              </a:rPr>
              <a:t>,</a:t>
            </a:r>
            <a:r>
              <a:rPr sz="1125" i="1" spc="172" baseline="44444" dirty="0">
                <a:latin typeface="Times New Roman"/>
                <a:cs typeface="Times New Roman"/>
              </a:rPr>
              <a:t>v</a:t>
            </a:r>
            <a:r>
              <a:rPr sz="825" i="1" spc="172" baseline="40404" dirty="0">
                <a:latin typeface="Times New Roman"/>
                <a:cs typeface="Times New Roman"/>
              </a:rPr>
              <a:t>a </a:t>
            </a:r>
            <a:r>
              <a:rPr sz="1125" spc="157" baseline="44444" dirty="0">
                <a:latin typeface="Times New Roman"/>
                <a:cs typeface="Times New Roman"/>
              </a:rPr>
              <a:t>] </a:t>
            </a:r>
            <a:r>
              <a:rPr sz="1300" spc="180" dirty="0">
                <a:latin typeface="Symbol"/>
                <a:cs typeface="Symbol"/>
              </a:rPr>
              <a:t></a:t>
            </a:r>
            <a:r>
              <a:rPr sz="1450" i="1" spc="180" dirty="0">
                <a:latin typeface="Symbol"/>
                <a:cs typeface="Symbol"/>
              </a:rPr>
              <a:t></a:t>
            </a:r>
            <a:r>
              <a:rPr sz="1300" spc="180" dirty="0">
                <a:latin typeface="Symbol"/>
                <a:cs typeface="Symbol"/>
              </a:rPr>
              <a:t></a:t>
            </a:r>
            <a:r>
              <a:rPr sz="1300" spc="180" dirty="0">
                <a:latin typeface="Times New Roman"/>
                <a:cs typeface="Times New Roman"/>
              </a:rPr>
              <a:t> </a:t>
            </a:r>
            <a:r>
              <a:rPr sz="1300" i="1" spc="150" dirty="0">
                <a:latin typeface="Times New Roman"/>
                <a:cs typeface="Times New Roman"/>
              </a:rPr>
              <a:t>f</a:t>
            </a:r>
            <a:r>
              <a:rPr sz="1300" i="1" spc="5" dirty="0">
                <a:latin typeface="Times New Roman"/>
                <a:cs typeface="Times New Roman"/>
              </a:rPr>
              <a:t> </a:t>
            </a:r>
            <a:r>
              <a:rPr sz="1300" spc="130" dirty="0">
                <a:latin typeface="Times New Roman"/>
                <a:cs typeface="Times New Roman"/>
              </a:rPr>
              <a:t>.</a:t>
            </a:r>
            <a:r>
              <a:rPr sz="1300" i="1" spc="130" dirty="0">
                <a:latin typeface="Times New Roman"/>
                <a:cs typeface="Times New Roman"/>
              </a:rPr>
              <a:t>T </a:t>
            </a:r>
            <a:r>
              <a:rPr sz="1300" spc="185" dirty="0">
                <a:latin typeface="Times New Roman"/>
                <a:cs typeface="Times New Roman"/>
              </a:rPr>
              <a:t>) </a:t>
            </a:r>
            <a:r>
              <a:rPr sz="1300" spc="335" dirty="0">
                <a:latin typeface="Symbol"/>
                <a:cs typeface="Symbol"/>
              </a:rPr>
              <a:t></a:t>
            </a:r>
            <a:endParaRPr sz="13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833744" y="6170338"/>
            <a:ext cx="163893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ts val="1530"/>
              </a:lnSpc>
              <a:spcBef>
                <a:spcPts val="125"/>
              </a:spcBef>
            </a:pPr>
            <a:r>
              <a:rPr sz="1950" spc="277" baseline="-25641" dirty="0">
                <a:latin typeface="Times New Roman"/>
                <a:cs typeface="Times New Roman"/>
              </a:rPr>
              <a:t>(</a:t>
            </a:r>
            <a:r>
              <a:rPr sz="1950" spc="-75" baseline="-25641" dirty="0">
                <a:latin typeface="Times New Roman"/>
                <a:cs typeface="Times New Roman"/>
              </a:rPr>
              <a:t> </a:t>
            </a:r>
            <a:r>
              <a:rPr sz="1950" i="1" spc="434" baseline="-25641" dirty="0">
                <a:latin typeface="Times New Roman"/>
                <a:cs typeface="Times New Roman"/>
              </a:rPr>
              <a:t>p</a:t>
            </a:r>
            <a:r>
              <a:rPr sz="750" spc="175" dirty="0">
                <a:latin typeface="Times New Roman"/>
                <a:cs typeface="Times New Roman"/>
              </a:rPr>
              <a:t>[</a:t>
            </a:r>
            <a:r>
              <a:rPr sz="750" i="1" spc="125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a</a:t>
            </a:r>
            <a:r>
              <a:rPr sz="825" i="1" spc="82" baseline="-20202" dirty="0">
                <a:latin typeface="Times New Roman"/>
                <a:cs typeface="Times New Roman"/>
              </a:rPr>
              <a:t> </a:t>
            </a:r>
            <a:r>
              <a:rPr sz="750" spc="114" dirty="0">
                <a:latin typeface="Times New Roman"/>
                <a:cs typeface="Times New Roman"/>
              </a:rPr>
              <a:t>,</a:t>
            </a:r>
            <a:r>
              <a:rPr sz="750" i="1" spc="10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97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r>
              <a:rPr sz="750" dirty="0">
                <a:latin typeface="Times New Roman"/>
                <a:cs typeface="Times New Roman"/>
              </a:rPr>
              <a:t>  </a:t>
            </a:r>
            <a:r>
              <a:rPr sz="750" spc="10" dirty="0">
                <a:latin typeface="Times New Roman"/>
                <a:cs typeface="Times New Roman"/>
              </a:rPr>
              <a:t> </a:t>
            </a:r>
            <a:r>
              <a:rPr sz="1950" spc="457" baseline="-25641" dirty="0">
                <a:latin typeface="Symbol"/>
                <a:cs typeface="Symbol"/>
              </a:rPr>
              <a:t></a:t>
            </a:r>
            <a:r>
              <a:rPr sz="1950" baseline="-25641" dirty="0">
                <a:latin typeface="Times New Roman"/>
                <a:cs typeface="Times New Roman"/>
              </a:rPr>
              <a:t> </a:t>
            </a:r>
            <a:r>
              <a:rPr sz="1950" spc="52" baseline="-25641" dirty="0">
                <a:latin typeface="Times New Roman"/>
                <a:cs typeface="Times New Roman"/>
              </a:rPr>
              <a:t> </a:t>
            </a:r>
            <a:r>
              <a:rPr sz="1950" i="1" spc="434" baseline="-25641" dirty="0">
                <a:latin typeface="Times New Roman"/>
                <a:cs typeface="Times New Roman"/>
              </a:rPr>
              <a:t>p</a:t>
            </a:r>
            <a:r>
              <a:rPr sz="750" spc="175" dirty="0">
                <a:latin typeface="Times New Roman"/>
                <a:cs typeface="Times New Roman"/>
              </a:rPr>
              <a:t>[</a:t>
            </a:r>
            <a:r>
              <a:rPr sz="750" i="1" spc="125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a</a:t>
            </a:r>
            <a:r>
              <a:rPr sz="825" i="1" spc="82" baseline="-20202" dirty="0">
                <a:latin typeface="Times New Roman"/>
                <a:cs typeface="Times New Roman"/>
              </a:rPr>
              <a:t> </a:t>
            </a:r>
            <a:r>
              <a:rPr sz="750" spc="114" dirty="0">
                <a:latin typeface="Times New Roman"/>
                <a:cs typeface="Times New Roman"/>
              </a:rPr>
              <a:t>,</a:t>
            </a:r>
            <a:r>
              <a:rPr sz="750" i="1" spc="100" dirty="0">
                <a:latin typeface="Times New Roman"/>
                <a:cs typeface="Times New Roman"/>
              </a:rPr>
              <a:t>v</a:t>
            </a:r>
            <a:r>
              <a:rPr sz="825" i="1" spc="165" baseline="-20202" dirty="0">
                <a:latin typeface="Times New Roman"/>
                <a:cs typeface="Times New Roman"/>
              </a:rPr>
              <a:t>b</a:t>
            </a:r>
            <a:r>
              <a:rPr sz="825" i="1" spc="97" baseline="-20202" dirty="0">
                <a:latin typeface="Times New Roman"/>
                <a:cs typeface="Times New Roman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]</a:t>
            </a:r>
            <a:r>
              <a:rPr sz="750" spc="-15" dirty="0">
                <a:latin typeface="Times New Roman"/>
                <a:cs typeface="Times New Roman"/>
              </a:rPr>
              <a:t> </a:t>
            </a:r>
            <a:r>
              <a:rPr sz="1950" spc="277" baseline="-25641" dirty="0">
                <a:latin typeface="Times New Roman"/>
                <a:cs typeface="Times New Roman"/>
              </a:rPr>
              <a:t>)</a:t>
            </a:r>
            <a:endParaRPr sz="1950" baseline="-25641">
              <a:latin typeface="Times New Roman"/>
              <a:cs typeface="Times New Roman"/>
            </a:endParaRPr>
          </a:p>
          <a:p>
            <a:pPr marL="268605">
              <a:lnSpc>
                <a:spcPts val="869"/>
              </a:lnSpc>
              <a:tabLst>
                <a:tab pos="1081405" algn="l"/>
              </a:tabLst>
            </a:pPr>
            <a:r>
              <a:rPr sz="750" i="1" spc="155" dirty="0">
                <a:latin typeface="Times New Roman"/>
                <a:cs typeface="Times New Roman"/>
              </a:rPr>
              <a:t>m</a:t>
            </a:r>
            <a:r>
              <a:rPr sz="825" spc="232" baseline="-20202" dirty="0">
                <a:latin typeface="Times New Roman"/>
                <a:cs typeface="Times New Roman"/>
              </a:rPr>
              <a:t>2	</a:t>
            </a:r>
            <a:r>
              <a:rPr sz="750" i="1" spc="114" dirty="0">
                <a:latin typeface="Times New Roman"/>
                <a:cs typeface="Times New Roman"/>
              </a:rPr>
              <a:t>m</a:t>
            </a:r>
            <a:r>
              <a:rPr sz="825" spc="172" baseline="-20202" dirty="0">
                <a:latin typeface="Times New Roman"/>
                <a:cs typeface="Times New Roman"/>
              </a:rPr>
              <a:t>1</a:t>
            </a:r>
            <a:endParaRPr sz="825" baseline="-20202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538459" y="4832603"/>
            <a:ext cx="1625600" cy="1558290"/>
            <a:chOff x="10538459" y="4832603"/>
            <a:chExt cx="1625600" cy="1558290"/>
          </a:xfrm>
        </p:grpSpPr>
        <p:sp>
          <p:nvSpPr>
            <p:cNvPr id="72" name="object 72"/>
            <p:cNvSpPr/>
            <p:nvPr/>
          </p:nvSpPr>
          <p:spPr>
            <a:xfrm>
              <a:off x="10600943" y="4870703"/>
              <a:ext cx="1477010" cy="1362710"/>
            </a:xfrm>
            <a:custGeom>
              <a:avLst/>
              <a:gdLst/>
              <a:ahLst/>
              <a:cxnLst/>
              <a:rect l="l" t="t" r="r" b="b"/>
              <a:pathLst>
                <a:path w="1477009" h="1362710">
                  <a:moveTo>
                    <a:pt x="1476755" y="0"/>
                  </a:moveTo>
                  <a:lnTo>
                    <a:pt x="0" y="0"/>
                  </a:lnTo>
                  <a:lnTo>
                    <a:pt x="0" y="1362456"/>
                  </a:lnTo>
                  <a:lnTo>
                    <a:pt x="1476755" y="1362456"/>
                  </a:lnTo>
                  <a:lnTo>
                    <a:pt x="1476755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90859" y="4832603"/>
              <a:ext cx="1320546" cy="680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38459" y="5271515"/>
              <a:ext cx="1625346" cy="68046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38459" y="5710427"/>
              <a:ext cx="1625346" cy="680466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0718672" y="4856654"/>
            <a:ext cx="1244600" cy="1342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20000"/>
              </a:lnSpc>
              <a:spcBef>
                <a:spcPts val="95"/>
              </a:spcBef>
            </a:pPr>
            <a:r>
              <a:rPr sz="2400" dirty="0">
                <a:latin typeface="黑体"/>
                <a:cs typeface="黑体"/>
              </a:rPr>
              <a:t>大规模 </a:t>
            </a:r>
            <a:r>
              <a:rPr sz="2400" spc="-5" dirty="0">
                <a:latin typeface="黑体"/>
                <a:cs typeface="黑体"/>
              </a:rPr>
              <a:t>混合整数 </a:t>
            </a:r>
            <a:r>
              <a:rPr sz="2400" dirty="0">
                <a:latin typeface="黑体"/>
                <a:cs typeface="黑体"/>
              </a:rPr>
              <a:t>线性规划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0" y="1063752"/>
            <a:ext cx="11917680" cy="5680075"/>
            <a:chOff x="0" y="1063752"/>
            <a:chExt cx="11917680" cy="5680075"/>
          </a:xfrm>
        </p:grpSpPr>
        <p:sp>
          <p:nvSpPr>
            <p:cNvPr id="78" name="object 78"/>
            <p:cNvSpPr/>
            <p:nvPr/>
          </p:nvSpPr>
          <p:spPr>
            <a:xfrm>
              <a:off x="5727953" y="4321302"/>
              <a:ext cx="4503420" cy="2409825"/>
            </a:xfrm>
            <a:custGeom>
              <a:avLst/>
              <a:gdLst/>
              <a:ahLst/>
              <a:cxnLst/>
              <a:rect l="l" t="t" r="r" b="b"/>
              <a:pathLst>
                <a:path w="4503420" h="2409825">
                  <a:moveTo>
                    <a:pt x="0" y="2409444"/>
                  </a:moveTo>
                  <a:lnTo>
                    <a:pt x="4503420" y="2409444"/>
                  </a:lnTo>
                  <a:lnTo>
                    <a:pt x="4503420" y="0"/>
                  </a:lnTo>
                  <a:lnTo>
                    <a:pt x="0" y="0"/>
                  </a:lnTo>
                  <a:lnTo>
                    <a:pt x="0" y="2409444"/>
                  </a:lnTo>
                  <a:close/>
                </a:path>
              </a:pathLst>
            </a:custGeom>
            <a:ln w="25908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70619" y="1961388"/>
              <a:ext cx="3147060" cy="235915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2964" y="1100328"/>
              <a:ext cx="11267440" cy="980440"/>
            </a:xfrm>
            <a:custGeom>
              <a:avLst/>
              <a:gdLst/>
              <a:ahLst/>
              <a:cxnLst/>
              <a:rect l="l" t="t" r="r" b="b"/>
              <a:pathLst>
                <a:path w="11267440" h="980439">
                  <a:moveTo>
                    <a:pt x="11266932" y="0"/>
                  </a:moveTo>
                  <a:lnTo>
                    <a:pt x="0" y="0"/>
                  </a:lnTo>
                  <a:lnTo>
                    <a:pt x="0" y="979932"/>
                  </a:lnTo>
                  <a:lnTo>
                    <a:pt x="11266932" y="979932"/>
                  </a:lnTo>
                  <a:lnTo>
                    <a:pt x="112669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0" y="1080516"/>
              <a:ext cx="1006602" cy="67741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3504" y="1063752"/>
              <a:ext cx="6194298" cy="67741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1519428"/>
              <a:ext cx="2582417" cy="67741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79320" y="1502664"/>
              <a:ext cx="5584698" cy="677417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172618" y="1085846"/>
            <a:ext cx="7391400" cy="90296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spc="-5" dirty="0">
                <a:latin typeface="Arial"/>
                <a:cs typeface="Arial"/>
              </a:rPr>
              <a:t>TSN</a:t>
            </a:r>
            <a:r>
              <a:rPr sz="2400" dirty="0">
                <a:latin typeface="黑体"/>
                <a:cs typeface="黑体"/>
              </a:rPr>
              <a:t>保证数据在准确时间内以最小时间抖传输；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Arial"/>
                <a:cs typeface="Arial"/>
              </a:rPr>
              <a:t>IEEE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802.1Qbv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黑体"/>
                <a:cs typeface="黑体"/>
              </a:rPr>
              <a:t>协议通过开关门机制，控制数据的发送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9915" y="1988820"/>
            <a:ext cx="4810125" cy="2331720"/>
            <a:chOff x="89915" y="1988820"/>
            <a:chExt cx="4810125" cy="2331720"/>
          </a:xfrm>
        </p:grpSpPr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915" y="1988820"/>
              <a:ext cx="4282440" cy="233171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970021" y="2322957"/>
              <a:ext cx="1929764" cy="469900"/>
            </a:xfrm>
            <a:custGeom>
              <a:avLst/>
              <a:gdLst/>
              <a:ahLst/>
              <a:cxnLst/>
              <a:rect l="l" t="t" r="r" b="b"/>
              <a:pathLst>
                <a:path w="1929764" h="469900">
                  <a:moveTo>
                    <a:pt x="1852778" y="25952"/>
                  </a:moveTo>
                  <a:lnTo>
                    <a:pt x="0" y="447675"/>
                  </a:lnTo>
                  <a:lnTo>
                    <a:pt x="5079" y="469900"/>
                  </a:lnTo>
                  <a:lnTo>
                    <a:pt x="1857896" y="48295"/>
                  </a:lnTo>
                  <a:lnTo>
                    <a:pt x="1852778" y="25952"/>
                  </a:lnTo>
                  <a:close/>
                </a:path>
                <a:path w="1929764" h="469900">
                  <a:moveTo>
                    <a:pt x="1926086" y="23113"/>
                  </a:moveTo>
                  <a:lnTo>
                    <a:pt x="1865249" y="23113"/>
                  </a:lnTo>
                  <a:lnTo>
                    <a:pt x="1870328" y="45465"/>
                  </a:lnTo>
                  <a:lnTo>
                    <a:pt x="1857896" y="48295"/>
                  </a:lnTo>
                  <a:lnTo>
                    <a:pt x="1863852" y="74294"/>
                  </a:lnTo>
                  <a:lnTo>
                    <a:pt x="1926086" y="23113"/>
                  </a:lnTo>
                  <a:close/>
                </a:path>
                <a:path w="1929764" h="469900">
                  <a:moveTo>
                    <a:pt x="1865249" y="23113"/>
                  </a:moveTo>
                  <a:lnTo>
                    <a:pt x="1852778" y="25952"/>
                  </a:lnTo>
                  <a:lnTo>
                    <a:pt x="1857896" y="48295"/>
                  </a:lnTo>
                  <a:lnTo>
                    <a:pt x="1870328" y="45465"/>
                  </a:lnTo>
                  <a:lnTo>
                    <a:pt x="1865249" y="23113"/>
                  </a:lnTo>
                  <a:close/>
                </a:path>
                <a:path w="1929764" h="469900">
                  <a:moveTo>
                    <a:pt x="1846833" y="0"/>
                  </a:moveTo>
                  <a:lnTo>
                    <a:pt x="1852778" y="25952"/>
                  </a:lnTo>
                  <a:lnTo>
                    <a:pt x="1865249" y="23113"/>
                  </a:lnTo>
                  <a:lnTo>
                    <a:pt x="1926086" y="23113"/>
                  </a:lnTo>
                  <a:lnTo>
                    <a:pt x="1929638" y="20192"/>
                  </a:lnTo>
                  <a:lnTo>
                    <a:pt x="18468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18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532" y="13716"/>
              <a:ext cx="3710177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59046" y="179273"/>
            <a:ext cx="3074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排队系</a:t>
            </a:r>
            <a:r>
              <a:rPr sz="4000" spc="5" dirty="0"/>
              <a:t>统</a:t>
            </a:r>
            <a:r>
              <a:rPr sz="4000" spc="-5" dirty="0"/>
              <a:t>优化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341375" y="1194816"/>
            <a:ext cx="11242675" cy="1340485"/>
            <a:chOff x="341375" y="1194816"/>
            <a:chExt cx="11242675" cy="1340485"/>
          </a:xfrm>
        </p:grpSpPr>
        <p:sp>
          <p:nvSpPr>
            <p:cNvPr id="7" name="object 7"/>
            <p:cNvSpPr/>
            <p:nvPr/>
          </p:nvSpPr>
          <p:spPr>
            <a:xfrm>
              <a:off x="451103" y="1216152"/>
              <a:ext cx="11132820" cy="548640"/>
            </a:xfrm>
            <a:custGeom>
              <a:avLst/>
              <a:gdLst/>
              <a:ahLst/>
              <a:cxnLst/>
              <a:rect l="l" t="t" r="r" b="b"/>
              <a:pathLst>
                <a:path w="11132820" h="548639">
                  <a:moveTo>
                    <a:pt x="1113282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1132820" y="548639"/>
                  </a:lnTo>
                  <a:lnTo>
                    <a:pt x="1113282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43" y="1194816"/>
              <a:ext cx="1012697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43" y="1211580"/>
              <a:ext cx="977645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6192" y="1194816"/>
              <a:ext cx="707897" cy="6774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0992" y="1211580"/>
              <a:ext cx="1418082" cy="677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5975" y="1211580"/>
              <a:ext cx="505205" cy="6774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8083" y="1211580"/>
              <a:ext cx="2576322" cy="6774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1308" y="1194816"/>
              <a:ext cx="3755897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375" y="1857756"/>
              <a:ext cx="977646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5924" y="1840992"/>
              <a:ext cx="1927098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9924" y="1840992"/>
              <a:ext cx="707898" cy="6774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4724" y="1840992"/>
              <a:ext cx="1317498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59123" y="1840992"/>
              <a:ext cx="707898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63923" y="1840992"/>
              <a:ext cx="1012698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3523" y="1840992"/>
              <a:ext cx="707898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323" y="1840992"/>
              <a:ext cx="1012698" cy="67741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19480" y="1290573"/>
            <a:ext cx="8169275" cy="103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黑体"/>
                <a:cs typeface="黑体"/>
              </a:rPr>
              <a:t>保证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SLA</a:t>
            </a:r>
            <a:r>
              <a:rPr sz="2400" spc="-5" dirty="0">
                <a:solidFill>
                  <a:srgbClr val="0000FF"/>
                </a:solidFill>
                <a:latin typeface="黑体"/>
                <a:cs typeface="黑体"/>
              </a:rPr>
              <a:t>（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Service-level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agreement</a:t>
            </a:r>
            <a:r>
              <a:rPr sz="2400" dirty="0">
                <a:solidFill>
                  <a:srgbClr val="0000FF"/>
                </a:solidFill>
                <a:latin typeface="黑体"/>
                <a:cs typeface="黑体"/>
              </a:rPr>
              <a:t>）的网络设备内队列调度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2400" spc="-10" dirty="0">
                <a:latin typeface="Arial"/>
                <a:cs typeface="Arial"/>
              </a:rPr>
              <a:t>SLA</a:t>
            </a:r>
            <a:r>
              <a:rPr sz="2400" dirty="0">
                <a:latin typeface="黑体"/>
                <a:cs typeface="黑体"/>
              </a:rPr>
              <a:t>指标：时</a:t>
            </a:r>
            <a:r>
              <a:rPr sz="2400" spc="-10" dirty="0">
                <a:latin typeface="黑体"/>
                <a:cs typeface="黑体"/>
              </a:rPr>
              <a:t>延</a:t>
            </a:r>
            <a:r>
              <a:rPr sz="2400" dirty="0">
                <a:latin typeface="黑体"/>
                <a:cs typeface="黑体"/>
              </a:rPr>
              <a:t>、丢包率、抖动、带宽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208" y="3288791"/>
            <a:ext cx="1443355" cy="2344420"/>
            <a:chOff x="521208" y="3288791"/>
            <a:chExt cx="1443355" cy="2344420"/>
          </a:xfrm>
        </p:grpSpPr>
        <p:sp>
          <p:nvSpPr>
            <p:cNvPr id="25" name="object 25"/>
            <p:cNvSpPr/>
            <p:nvPr/>
          </p:nvSpPr>
          <p:spPr>
            <a:xfrm>
              <a:off x="621792" y="3288791"/>
              <a:ext cx="1343025" cy="2344420"/>
            </a:xfrm>
            <a:custGeom>
              <a:avLst/>
              <a:gdLst/>
              <a:ahLst/>
              <a:cxnLst/>
              <a:rect l="l" t="t" r="r" b="b"/>
              <a:pathLst>
                <a:path w="1343025" h="2344420">
                  <a:moveTo>
                    <a:pt x="1342644" y="0"/>
                  </a:moveTo>
                  <a:lnTo>
                    <a:pt x="0" y="0"/>
                  </a:lnTo>
                  <a:lnTo>
                    <a:pt x="0" y="2343912"/>
                  </a:lnTo>
                  <a:lnTo>
                    <a:pt x="1342644" y="2343912"/>
                  </a:lnTo>
                  <a:lnTo>
                    <a:pt x="1342644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1208" y="3710939"/>
              <a:ext cx="710946" cy="6804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2732" y="4078223"/>
              <a:ext cx="707898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732" y="4430267"/>
              <a:ext cx="707898" cy="67741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00531" y="3808857"/>
            <a:ext cx="330200" cy="11093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just">
              <a:lnSpc>
                <a:spcPct val="98100"/>
              </a:lnSpc>
              <a:spcBef>
                <a:spcPts val="155"/>
              </a:spcBef>
            </a:pPr>
            <a:r>
              <a:rPr sz="2400" dirty="0">
                <a:latin typeface="黑体"/>
                <a:cs typeface="黑体"/>
              </a:rPr>
              <a:t>入 接 口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4419" y="3424428"/>
            <a:ext cx="846582" cy="568452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22044" y="3503802"/>
            <a:ext cx="535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黑体"/>
                <a:cs typeface="黑体"/>
              </a:rPr>
              <a:t>数据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0516" y="4125467"/>
            <a:ext cx="846582" cy="56845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226921" y="4205477"/>
            <a:ext cx="534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黑体"/>
                <a:cs typeface="黑体"/>
              </a:rPr>
              <a:t>语音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74419" y="4809744"/>
            <a:ext cx="846582" cy="56769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222044" y="4888179"/>
            <a:ext cx="535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黑体"/>
                <a:cs typeface="黑体"/>
              </a:rPr>
              <a:t>视频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106167" y="4283964"/>
            <a:ext cx="786765" cy="334010"/>
          </a:xfrm>
          <a:custGeom>
            <a:avLst/>
            <a:gdLst/>
            <a:ahLst/>
            <a:cxnLst/>
            <a:rect l="l" t="t" r="r" b="b"/>
            <a:pathLst>
              <a:path w="786764" h="334010">
                <a:moveTo>
                  <a:pt x="619506" y="0"/>
                </a:moveTo>
                <a:lnTo>
                  <a:pt x="619506" y="83438"/>
                </a:lnTo>
                <a:lnTo>
                  <a:pt x="0" y="83438"/>
                </a:lnTo>
                <a:lnTo>
                  <a:pt x="0" y="250317"/>
                </a:lnTo>
                <a:lnTo>
                  <a:pt x="619506" y="250317"/>
                </a:lnTo>
                <a:lnTo>
                  <a:pt x="619506" y="333756"/>
                </a:lnTo>
                <a:lnTo>
                  <a:pt x="786383" y="166878"/>
                </a:lnTo>
                <a:lnTo>
                  <a:pt x="61950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061716" y="3288791"/>
            <a:ext cx="1905000" cy="2344420"/>
            <a:chOff x="3061716" y="3288791"/>
            <a:chExt cx="1905000" cy="2344420"/>
          </a:xfrm>
        </p:grpSpPr>
        <p:sp>
          <p:nvSpPr>
            <p:cNvPr id="38" name="object 38"/>
            <p:cNvSpPr/>
            <p:nvPr/>
          </p:nvSpPr>
          <p:spPr>
            <a:xfrm>
              <a:off x="3061716" y="3288791"/>
              <a:ext cx="1905000" cy="2344420"/>
            </a:xfrm>
            <a:custGeom>
              <a:avLst/>
              <a:gdLst/>
              <a:ahLst/>
              <a:cxnLst/>
              <a:rect l="l" t="t" r="r" b="b"/>
              <a:pathLst>
                <a:path w="1905000" h="2344420">
                  <a:moveTo>
                    <a:pt x="1905000" y="0"/>
                  </a:moveTo>
                  <a:lnTo>
                    <a:pt x="0" y="0"/>
                  </a:lnTo>
                  <a:lnTo>
                    <a:pt x="0" y="2343912"/>
                  </a:lnTo>
                  <a:lnTo>
                    <a:pt x="1905000" y="2343912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7060" y="3444239"/>
              <a:ext cx="1743710" cy="520065"/>
            </a:xfrm>
            <a:custGeom>
              <a:avLst/>
              <a:gdLst/>
              <a:ahLst/>
              <a:cxnLst/>
              <a:rect l="l" t="t" r="r" b="b"/>
              <a:pathLst>
                <a:path w="1743710" h="520064">
                  <a:moveTo>
                    <a:pt x="1743456" y="0"/>
                  </a:moveTo>
                  <a:lnTo>
                    <a:pt x="0" y="0"/>
                  </a:lnTo>
                  <a:lnTo>
                    <a:pt x="0" y="519684"/>
                  </a:lnTo>
                  <a:lnTo>
                    <a:pt x="1743456" y="519684"/>
                  </a:lnTo>
                  <a:lnTo>
                    <a:pt x="1743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77768" y="3395471"/>
              <a:ext cx="1101089" cy="56768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147060" y="3444240"/>
            <a:ext cx="1743710" cy="5200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黑体"/>
                <a:cs typeface="黑体"/>
              </a:rPr>
              <a:t>流分类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147060" y="4110228"/>
            <a:ext cx="1743710" cy="568960"/>
            <a:chOff x="3147060" y="4110228"/>
            <a:chExt cx="1743710" cy="568960"/>
          </a:xfrm>
        </p:grpSpPr>
        <p:sp>
          <p:nvSpPr>
            <p:cNvPr id="43" name="object 43"/>
            <p:cNvSpPr/>
            <p:nvPr/>
          </p:nvSpPr>
          <p:spPr>
            <a:xfrm>
              <a:off x="3147060" y="4158996"/>
              <a:ext cx="1743710" cy="520065"/>
            </a:xfrm>
            <a:custGeom>
              <a:avLst/>
              <a:gdLst/>
              <a:ahLst/>
              <a:cxnLst/>
              <a:rect l="l" t="t" r="r" b="b"/>
              <a:pathLst>
                <a:path w="1743710" h="520064">
                  <a:moveTo>
                    <a:pt x="17434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1743456" y="519683"/>
                  </a:lnTo>
                  <a:lnTo>
                    <a:pt x="1743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51276" y="4110228"/>
              <a:ext cx="1355598" cy="56769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147060" y="4158996"/>
            <a:ext cx="1743710" cy="52006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latin typeface="黑体"/>
                <a:cs typeface="黑体"/>
              </a:rPr>
              <a:t>流量监管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142488" y="4805171"/>
            <a:ext cx="1743710" cy="568960"/>
            <a:chOff x="3142488" y="4805171"/>
            <a:chExt cx="1743710" cy="568960"/>
          </a:xfrm>
        </p:grpSpPr>
        <p:sp>
          <p:nvSpPr>
            <p:cNvPr id="47" name="object 47"/>
            <p:cNvSpPr/>
            <p:nvPr/>
          </p:nvSpPr>
          <p:spPr>
            <a:xfrm>
              <a:off x="3142488" y="4855463"/>
              <a:ext cx="1743710" cy="518159"/>
            </a:xfrm>
            <a:custGeom>
              <a:avLst/>
              <a:gdLst/>
              <a:ahLst/>
              <a:cxnLst/>
              <a:rect l="l" t="t" r="r" b="b"/>
              <a:pathLst>
                <a:path w="1743710" h="518160">
                  <a:moveTo>
                    <a:pt x="1743456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743456" y="518160"/>
                  </a:lnTo>
                  <a:lnTo>
                    <a:pt x="1743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46704" y="4805171"/>
              <a:ext cx="1355598" cy="56768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142488" y="4855464"/>
            <a:ext cx="1743710" cy="51815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63855">
              <a:lnSpc>
                <a:spcPct val="100000"/>
              </a:lnSpc>
              <a:spcBef>
                <a:spcPts val="330"/>
              </a:spcBef>
            </a:pPr>
            <a:r>
              <a:rPr sz="2000" dirty="0">
                <a:latin typeface="黑体"/>
                <a:cs typeface="黑体"/>
              </a:rPr>
              <a:t>其他处理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94732" y="4277867"/>
            <a:ext cx="730250" cy="332740"/>
          </a:xfrm>
          <a:custGeom>
            <a:avLst/>
            <a:gdLst/>
            <a:ahLst/>
            <a:cxnLst/>
            <a:rect l="l" t="t" r="r" b="b"/>
            <a:pathLst>
              <a:path w="730250" h="332739">
                <a:moveTo>
                  <a:pt x="563879" y="0"/>
                </a:moveTo>
                <a:lnTo>
                  <a:pt x="563879" y="83057"/>
                </a:lnTo>
                <a:lnTo>
                  <a:pt x="0" y="83057"/>
                </a:lnTo>
                <a:lnTo>
                  <a:pt x="0" y="249173"/>
                </a:lnTo>
                <a:lnTo>
                  <a:pt x="563879" y="249173"/>
                </a:lnTo>
                <a:lnTo>
                  <a:pt x="563879" y="332231"/>
                </a:lnTo>
                <a:lnTo>
                  <a:pt x="729995" y="166115"/>
                </a:lnTo>
                <a:lnTo>
                  <a:pt x="5638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5973826" y="2523489"/>
            <a:ext cx="3399154" cy="3786504"/>
            <a:chOff x="5973826" y="2523489"/>
            <a:chExt cx="3399154" cy="3786504"/>
          </a:xfrm>
        </p:grpSpPr>
        <p:sp>
          <p:nvSpPr>
            <p:cNvPr id="52" name="object 52"/>
            <p:cNvSpPr/>
            <p:nvPr/>
          </p:nvSpPr>
          <p:spPr>
            <a:xfrm>
              <a:off x="5980176" y="2529839"/>
              <a:ext cx="3386454" cy="3773804"/>
            </a:xfrm>
            <a:custGeom>
              <a:avLst/>
              <a:gdLst/>
              <a:ahLst/>
              <a:cxnLst/>
              <a:rect l="l" t="t" r="r" b="b"/>
              <a:pathLst>
                <a:path w="3386454" h="3773804">
                  <a:moveTo>
                    <a:pt x="3386328" y="0"/>
                  </a:moveTo>
                  <a:lnTo>
                    <a:pt x="0" y="0"/>
                  </a:lnTo>
                  <a:lnTo>
                    <a:pt x="0" y="3773424"/>
                  </a:lnTo>
                  <a:lnTo>
                    <a:pt x="3386328" y="3773424"/>
                  </a:lnTo>
                  <a:lnTo>
                    <a:pt x="33863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80176" y="2529839"/>
              <a:ext cx="3386454" cy="3773804"/>
            </a:xfrm>
            <a:custGeom>
              <a:avLst/>
              <a:gdLst/>
              <a:ahLst/>
              <a:cxnLst/>
              <a:rect l="l" t="t" r="r" b="b"/>
              <a:pathLst>
                <a:path w="3386454" h="3773804">
                  <a:moveTo>
                    <a:pt x="0" y="3773424"/>
                  </a:moveTo>
                  <a:lnTo>
                    <a:pt x="3386328" y="3773424"/>
                  </a:lnTo>
                  <a:lnTo>
                    <a:pt x="3386328" y="0"/>
                  </a:lnTo>
                  <a:lnTo>
                    <a:pt x="0" y="0"/>
                  </a:lnTo>
                  <a:lnTo>
                    <a:pt x="0" y="37734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16752" y="4282439"/>
              <a:ext cx="314325" cy="334010"/>
            </a:xfrm>
            <a:custGeom>
              <a:avLst/>
              <a:gdLst/>
              <a:ahLst/>
              <a:cxnLst/>
              <a:rect l="l" t="t" r="r" b="b"/>
              <a:pathLst>
                <a:path w="314325" h="334010">
                  <a:moveTo>
                    <a:pt x="156972" y="0"/>
                  </a:moveTo>
                  <a:lnTo>
                    <a:pt x="115226" y="5958"/>
                  </a:lnTo>
                  <a:lnTo>
                    <a:pt x="77724" y="22775"/>
                  </a:lnTo>
                  <a:lnTo>
                    <a:pt x="45958" y="48863"/>
                  </a:lnTo>
                  <a:lnTo>
                    <a:pt x="21420" y="82634"/>
                  </a:lnTo>
                  <a:lnTo>
                    <a:pt x="5603" y="122502"/>
                  </a:lnTo>
                  <a:lnTo>
                    <a:pt x="0" y="166878"/>
                  </a:lnTo>
                  <a:lnTo>
                    <a:pt x="5603" y="211253"/>
                  </a:lnTo>
                  <a:lnTo>
                    <a:pt x="21420" y="251121"/>
                  </a:lnTo>
                  <a:lnTo>
                    <a:pt x="45958" y="284892"/>
                  </a:lnTo>
                  <a:lnTo>
                    <a:pt x="77724" y="310980"/>
                  </a:lnTo>
                  <a:lnTo>
                    <a:pt x="115226" y="327797"/>
                  </a:lnTo>
                  <a:lnTo>
                    <a:pt x="156972" y="333756"/>
                  </a:lnTo>
                  <a:lnTo>
                    <a:pt x="198717" y="327797"/>
                  </a:lnTo>
                  <a:lnTo>
                    <a:pt x="236219" y="310980"/>
                  </a:lnTo>
                  <a:lnTo>
                    <a:pt x="267985" y="284892"/>
                  </a:lnTo>
                  <a:lnTo>
                    <a:pt x="292523" y="251121"/>
                  </a:lnTo>
                  <a:lnTo>
                    <a:pt x="308340" y="211253"/>
                  </a:lnTo>
                  <a:lnTo>
                    <a:pt x="313944" y="166878"/>
                  </a:lnTo>
                  <a:lnTo>
                    <a:pt x="308340" y="122502"/>
                  </a:lnTo>
                  <a:lnTo>
                    <a:pt x="292523" y="82634"/>
                  </a:lnTo>
                  <a:lnTo>
                    <a:pt x="267985" y="48863"/>
                  </a:lnTo>
                  <a:lnTo>
                    <a:pt x="236220" y="22775"/>
                  </a:lnTo>
                  <a:lnTo>
                    <a:pt x="198717" y="595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16752" y="4282439"/>
              <a:ext cx="314325" cy="334010"/>
            </a:xfrm>
            <a:custGeom>
              <a:avLst/>
              <a:gdLst/>
              <a:ahLst/>
              <a:cxnLst/>
              <a:rect l="l" t="t" r="r" b="b"/>
              <a:pathLst>
                <a:path w="314325" h="334010">
                  <a:moveTo>
                    <a:pt x="0" y="166878"/>
                  </a:moveTo>
                  <a:lnTo>
                    <a:pt x="5603" y="122502"/>
                  </a:lnTo>
                  <a:lnTo>
                    <a:pt x="21420" y="82634"/>
                  </a:lnTo>
                  <a:lnTo>
                    <a:pt x="45958" y="48863"/>
                  </a:lnTo>
                  <a:lnTo>
                    <a:pt x="77724" y="22775"/>
                  </a:lnTo>
                  <a:lnTo>
                    <a:pt x="115226" y="5958"/>
                  </a:lnTo>
                  <a:lnTo>
                    <a:pt x="156972" y="0"/>
                  </a:lnTo>
                  <a:lnTo>
                    <a:pt x="198717" y="5958"/>
                  </a:lnTo>
                  <a:lnTo>
                    <a:pt x="236220" y="22775"/>
                  </a:lnTo>
                  <a:lnTo>
                    <a:pt x="267985" y="48863"/>
                  </a:lnTo>
                  <a:lnTo>
                    <a:pt x="292523" y="82634"/>
                  </a:lnTo>
                  <a:lnTo>
                    <a:pt x="308340" y="122502"/>
                  </a:lnTo>
                  <a:lnTo>
                    <a:pt x="313944" y="166878"/>
                  </a:lnTo>
                  <a:lnTo>
                    <a:pt x="308340" y="211253"/>
                  </a:lnTo>
                  <a:lnTo>
                    <a:pt x="292523" y="251121"/>
                  </a:lnTo>
                  <a:lnTo>
                    <a:pt x="267985" y="284892"/>
                  </a:lnTo>
                  <a:lnTo>
                    <a:pt x="236219" y="310980"/>
                  </a:lnTo>
                  <a:lnTo>
                    <a:pt x="198717" y="327797"/>
                  </a:lnTo>
                  <a:lnTo>
                    <a:pt x="156972" y="333756"/>
                  </a:lnTo>
                  <a:lnTo>
                    <a:pt x="115226" y="327797"/>
                  </a:lnTo>
                  <a:lnTo>
                    <a:pt x="77724" y="310980"/>
                  </a:lnTo>
                  <a:lnTo>
                    <a:pt x="45958" y="284892"/>
                  </a:lnTo>
                  <a:lnTo>
                    <a:pt x="21420" y="251121"/>
                  </a:lnTo>
                  <a:lnTo>
                    <a:pt x="5603" y="211253"/>
                  </a:lnTo>
                  <a:lnTo>
                    <a:pt x="0" y="16687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68339" y="3068573"/>
              <a:ext cx="601345" cy="2762885"/>
            </a:xfrm>
            <a:custGeom>
              <a:avLst/>
              <a:gdLst/>
              <a:ahLst/>
              <a:cxnLst/>
              <a:rect l="l" t="t" r="r" b="b"/>
              <a:pathLst>
                <a:path w="601345" h="2762885">
                  <a:moveTo>
                    <a:pt x="572770" y="696468"/>
                  </a:moveTo>
                  <a:lnTo>
                    <a:pt x="458597" y="753999"/>
                  </a:lnTo>
                  <a:lnTo>
                    <a:pt x="489140" y="776770"/>
                  </a:lnTo>
                  <a:lnTo>
                    <a:pt x="47879" y="1369822"/>
                  </a:lnTo>
                  <a:lnTo>
                    <a:pt x="62801" y="1380959"/>
                  </a:lnTo>
                  <a:lnTo>
                    <a:pt x="47498" y="1391666"/>
                  </a:lnTo>
                  <a:lnTo>
                    <a:pt x="420979" y="1925434"/>
                  </a:lnTo>
                  <a:lnTo>
                    <a:pt x="389763" y="1947291"/>
                  </a:lnTo>
                  <a:lnTo>
                    <a:pt x="502031" y="2008251"/>
                  </a:lnTo>
                  <a:lnTo>
                    <a:pt x="492112" y="1941068"/>
                  </a:lnTo>
                  <a:lnTo>
                    <a:pt x="483362" y="1881759"/>
                  </a:lnTo>
                  <a:lnTo>
                    <a:pt x="452120" y="1903628"/>
                  </a:lnTo>
                  <a:lnTo>
                    <a:pt x="86741" y="1381290"/>
                  </a:lnTo>
                  <a:lnTo>
                    <a:pt x="99250" y="1364488"/>
                  </a:lnTo>
                  <a:lnTo>
                    <a:pt x="100203" y="1400048"/>
                  </a:lnTo>
                  <a:lnTo>
                    <a:pt x="458978" y="1390650"/>
                  </a:lnTo>
                  <a:lnTo>
                    <a:pt x="459994" y="1428623"/>
                  </a:lnTo>
                  <a:lnTo>
                    <a:pt x="572770" y="1368552"/>
                  </a:lnTo>
                  <a:lnTo>
                    <a:pt x="537413" y="1352042"/>
                  </a:lnTo>
                  <a:lnTo>
                    <a:pt x="456946" y="1314450"/>
                  </a:lnTo>
                  <a:lnTo>
                    <a:pt x="457962" y="1352550"/>
                  </a:lnTo>
                  <a:lnTo>
                    <a:pt x="101168" y="1361897"/>
                  </a:lnTo>
                  <a:lnTo>
                    <a:pt x="519709" y="799541"/>
                  </a:lnTo>
                  <a:lnTo>
                    <a:pt x="550291" y="822325"/>
                  </a:lnTo>
                  <a:lnTo>
                    <a:pt x="561149" y="761492"/>
                  </a:lnTo>
                  <a:lnTo>
                    <a:pt x="572770" y="696468"/>
                  </a:lnTo>
                  <a:close/>
                </a:path>
                <a:path w="601345" h="2762885">
                  <a:moveTo>
                    <a:pt x="593979" y="127635"/>
                  </a:moveTo>
                  <a:lnTo>
                    <a:pt x="592074" y="78867"/>
                  </a:lnTo>
                  <a:lnTo>
                    <a:pt x="589026" y="0"/>
                  </a:lnTo>
                  <a:lnTo>
                    <a:pt x="489839" y="80518"/>
                  </a:lnTo>
                  <a:lnTo>
                    <a:pt x="524522" y="96215"/>
                  </a:lnTo>
                  <a:lnTo>
                    <a:pt x="0" y="1254887"/>
                  </a:lnTo>
                  <a:lnTo>
                    <a:pt x="34798" y="1270635"/>
                  </a:lnTo>
                  <a:lnTo>
                    <a:pt x="559219" y="111912"/>
                  </a:lnTo>
                  <a:lnTo>
                    <a:pt x="593979" y="127635"/>
                  </a:lnTo>
                  <a:close/>
                </a:path>
                <a:path w="601345" h="2762885">
                  <a:moveTo>
                    <a:pt x="601091" y="2634691"/>
                  </a:moveTo>
                  <a:lnTo>
                    <a:pt x="566470" y="2650579"/>
                  </a:lnTo>
                  <a:lnTo>
                    <a:pt x="34671" y="1491615"/>
                  </a:lnTo>
                  <a:lnTo>
                    <a:pt x="127" y="1507617"/>
                  </a:lnTo>
                  <a:lnTo>
                    <a:pt x="531799" y="2666492"/>
                  </a:lnTo>
                  <a:lnTo>
                    <a:pt x="497205" y="2682367"/>
                  </a:lnTo>
                  <a:lnTo>
                    <a:pt x="596773" y="2762415"/>
                  </a:lnTo>
                  <a:lnTo>
                    <a:pt x="599427" y="2683789"/>
                  </a:lnTo>
                  <a:lnTo>
                    <a:pt x="601091" y="2634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912864" y="2903219"/>
              <a:ext cx="1010919" cy="399415"/>
            </a:xfrm>
            <a:custGeom>
              <a:avLst/>
              <a:gdLst/>
              <a:ahLst/>
              <a:cxnLst/>
              <a:rect l="l" t="t" r="r" b="b"/>
              <a:pathLst>
                <a:path w="1010920" h="399414">
                  <a:moveTo>
                    <a:pt x="1010412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1010412" y="399288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31152" y="2852927"/>
              <a:ext cx="851153" cy="5676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43216" y="2868167"/>
              <a:ext cx="480834" cy="56768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079742" y="2931617"/>
            <a:ext cx="679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黑体"/>
                <a:cs typeface="黑体"/>
              </a:rPr>
              <a:t>队列</a:t>
            </a:r>
            <a:r>
              <a:rPr sz="2000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912864" y="3520440"/>
            <a:ext cx="1011555" cy="582930"/>
            <a:chOff x="6912864" y="3520440"/>
            <a:chExt cx="1011555" cy="582930"/>
          </a:xfrm>
        </p:grpSpPr>
        <p:sp>
          <p:nvSpPr>
            <p:cNvPr id="62" name="object 62"/>
            <p:cNvSpPr/>
            <p:nvPr/>
          </p:nvSpPr>
          <p:spPr>
            <a:xfrm>
              <a:off x="6912864" y="3569208"/>
              <a:ext cx="1010919" cy="401320"/>
            </a:xfrm>
            <a:custGeom>
              <a:avLst/>
              <a:gdLst/>
              <a:ahLst/>
              <a:cxnLst/>
              <a:rect l="l" t="t" r="r" b="b"/>
              <a:pathLst>
                <a:path w="1010920" h="401320">
                  <a:moveTo>
                    <a:pt x="1010412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1010412" y="400811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31152" y="3520440"/>
              <a:ext cx="851153" cy="56769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43216" y="3535680"/>
              <a:ext cx="480834" cy="567690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7079742" y="3598621"/>
            <a:ext cx="679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黑体"/>
                <a:cs typeface="黑体"/>
              </a:rPr>
              <a:t>队列</a:t>
            </a:r>
            <a:r>
              <a:rPr sz="2000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912864" y="4186428"/>
            <a:ext cx="1011555" cy="582930"/>
            <a:chOff x="6912864" y="4186428"/>
            <a:chExt cx="1011555" cy="582930"/>
          </a:xfrm>
        </p:grpSpPr>
        <p:sp>
          <p:nvSpPr>
            <p:cNvPr id="67" name="object 67"/>
            <p:cNvSpPr/>
            <p:nvPr/>
          </p:nvSpPr>
          <p:spPr>
            <a:xfrm>
              <a:off x="6912864" y="4236720"/>
              <a:ext cx="1010919" cy="399415"/>
            </a:xfrm>
            <a:custGeom>
              <a:avLst/>
              <a:gdLst/>
              <a:ahLst/>
              <a:cxnLst/>
              <a:rect l="l" t="t" r="r" b="b"/>
              <a:pathLst>
                <a:path w="1010920" h="399414">
                  <a:moveTo>
                    <a:pt x="1010412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1010412" y="399287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31152" y="4186428"/>
              <a:ext cx="851153" cy="56769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43216" y="4201668"/>
              <a:ext cx="480834" cy="567690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7079742" y="4265498"/>
            <a:ext cx="679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黑体"/>
                <a:cs typeface="黑体"/>
              </a:rPr>
              <a:t>队列</a:t>
            </a:r>
            <a:r>
              <a:rPr sz="2000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928104" y="5506211"/>
            <a:ext cx="1035685" cy="582930"/>
            <a:chOff x="6928104" y="5506211"/>
            <a:chExt cx="1035685" cy="582930"/>
          </a:xfrm>
        </p:grpSpPr>
        <p:sp>
          <p:nvSpPr>
            <p:cNvPr id="72" name="object 72"/>
            <p:cNvSpPr/>
            <p:nvPr/>
          </p:nvSpPr>
          <p:spPr>
            <a:xfrm>
              <a:off x="6929628" y="5556503"/>
              <a:ext cx="1012190" cy="399415"/>
            </a:xfrm>
            <a:custGeom>
              <a:avLst/>
              <a:gdLst/>
              <a:ahLst/>
              <a:cxnLst/>
              <a:rect l="l" t="t" r="r" b="b"/>
              <a:pathLst>
                <a:path w="1012190" h="399414">
                  <a:moveTo>
                    <a:pt x="1011935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1011935" y="399288"/>
                  </a:lnTo>
                  <a:lnTo>
                    <a:pt x="1011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28104" y="5506211"/>
              <a:ext cx="851153" cy="56769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40168" y="5521451"/>
              <a:ext cx="523494" cy="567690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7076058" y="5585561"/>
            <a:ext cx="7213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黑体"/>
                <a:cs typeface="黑体"/>
              </a:rPr>
              <a:t>队列</a:t>
            </a:r>
            <a:r>
              <a:rPr sz="2000" dirty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912864" y="4826508"/>
            <a:ext cx="1010919" cy="567690"/>
            <a:chOff x="6912864" y="4826508"/>
            <a:chExt cx="1010919" cy="567690"/>
          </a:xfrm>
        </p:grpSpPr>
        <p:sp>
          <p:nvSpPr>
            <p:cNvPr id="77" name="object 77"/>
            <p:cNvSpPr/>
            <p:nvPr/>
          </p:nvSpPr>
          <p:spPr>
            <a:xfrm>
              <a:off x="6912864" y="4864608"/>
              <a:ext cx="1010919" cy="399415"/>
            </a:xfrm>
            <a:custGeom>
              <a:avLst/>
              <a:gdLst/>
              <a:ahLst/>
              <a:cxnLst/>
              <a:rect l="l" t="t" r="r" b="b"/>
              <a:pathLst>
                <a:path w="1010920" h="399414">
                  <a:moveTo>
                    <a:pt x="1010412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1010412" y="399288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67728" y="4826508"/>
              <a:ext cx="918209" cy="567690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6912864" y="4864608"/>
            <a:ext cx="1010919" cy="3994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latin typeface="Arial"/>
                <a:cs typeface="Arial"/>
              </a:rPr>
              <a:t>…….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456164" y="3288791"/>
            <a:ext cx="711200" cy="2344420"/>
            <a:chOff x="10456164" y="3288791"/>
            <a:chExt cx="711200" cy="2344420"/>
          </a:xfrm>
        </p:grpSpPr>
        <p:sp>
          <p:nvSpPr>
            <p:cNvPr id="81" name="object 81"/>
            <p:cNvSpPr/>
            <p:nvPr/>
          </p:nvSpPr>
          <p:spPr>
            <a:xfrm>
              <a:off x="10556748" y="3288791"/>
              <a:ext cx="477520" cy="2344420"/>
            </a:xfrm>
            <a:custGeom>
              <a:avLst/>
              <a:gdLst/>
              <a:ahLst/>
              <a:cxnLst/>
              <a:rect l="l" t="t" r="r" b="b"/>
              <a:pathLst>
                <a:path w="477520" h="2344420">
                  <a:moveTo>
                    <a:pt x="477011" y="0"/>
                  </a:moveTo>
                  <a:lnTo>
                    <a:pt x="0" y="0"/>
                  </a:lnTo>
                  <a:lnTo>
                    <a:pt x="0" y="2343912"/>
                  </a:lnTo>
                  <a:lnTo>
                    <a:pt x="477011" y="2343912"/>
                  </a:lnTo>
                  <a:lnTo>
                    <a:pt x="4770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56164" y="3724655"/>
              <a:ext cx="710946" cy="68046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57688" y="4091939"/>
              <a:ext cx="707898" cy="67741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57688" y="4443983"/>
              <a:ext cx="707898" cy="677418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10636757" y="3822319"/>
            <a:ext cx="330200" cy="11093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just">
              <a:lnSpc>
                <a:spcPct val="98100"/>
              </a:lnSpc>
              <a:spcBef>
                <a:spcPts val="155"/>
              </a:spcBef>
            </a:pPr>
            <a:r>
              <a:rPr sz="2400" dirty="0">
                <a:latin typeface="黑体"/>
                <a:cs typeface="黑体"/>
              </a:rPr>
              <a:t>出 接 口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925561" y="3045866"/>
            <a:ext cx="2482215" cy="2870200"/>
            <a:chOff x="7925561" y="3045866"/>
            <a:chExt cx="2482215" cy="2870200"/>
          </a:xfrm>
        </p:grpSpPr>
        <p:sp>
          <p:nvSpPr>
            <p:cNvPr id="87" name="object 87"/>
            <p:cNvSpPr/>
            <p:nvPr/>
          </p:nvSpPr>
          <p:spPr>
            <a:xfrm>
              <a:off x="9592055" y="4277868"/>
              <a:ext cx="815340" cy="332740"/>
            </a:xfrm>
            <a:custGeom>
              <a:avLst/>
              <a:gdLst/>
              <a:ahLst/>
              <a:cxnLst/>
              <a:rect l="l" t="t" r="r" b="b"/>
              <a:pathLst>
                <a:path w="815340" h="332739">
                  <a:moveTo>
                    <a:pt x="649224" y="0"/>
                  </a:moveTo>
                  <a:lnTo>
                    <a:pt x="649224" y="83057"/>
                  </a:lnTo>
                  <a:lnTo>
                    <a:pt x="0" y="83057"/>
                  </a:lnTo>
                  <a:lnTo>
                    <a:pt x="0" y="249173"/>
                  </a:lnTo>
                  <a:lnTo>
                    <a:pt x="649224" y="249173"/>
                  </a:lnTo>
                  <a:lnTo>
                    <a:pt x="649224" y="332231"/>
                  </a:lnTo>
                  <a:lnTo>
                    <a:pt x="815340" y="166115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12936" y="4283963"/>
              <a:ext cx="314325" cy="334010"/>
            </a:xfrm>
            <a:custGeom>
              <a:avLst/>
              <a:gdLst/>
              <a:ahLst/>
              <a:cxnLst/>
              <a:rect l="l" t="t" r="r" b="b"/>
              <a:pathLst>
                <a:path w="314325" h="334010">
                  <a:moveTo>
                    <a:pt x="156972" y="0"/>
                  </a:moveTo>
                  <a:lnTo>
                    <a:pt x="115226" y="5958"/>
                  </a:lnTo>
                  <a:lnTo>
                    <a:pt x="77724" y="22775"/>
                  </a:lnTo>
                  <a:lnTo>
                    <a:pt x="45958" y="48863"/>
                  </a:lnTo>
                  <a:lnTo>
                    <a:pt x="21420" y="82634"/>
                  </a:lnTo>
                  <a:lnTo>
                    <a:pt x="5603" y="122502"/>
                  </a:lnTo>
                  <a:lnTo>
                    <a:pt x="0" y="166878"/>
                  </a:lnTo>
                  <a:lnTo>
                    <a:pt x="5603" y="211253"/>
                  </a:lnTo>
                  <a:lnTo>
                    <a:pt x="21420" y="251121"/>
                  </a:lnTo>
                  <a:lnTo>
                    <a:pt x="45958" y="284892"/>
                  </a:lnTo>
                  <a:lnTo>
                    <a:pt x="77724" y="310980"/>
                  </a:lnTo>
                  <a:lnTo>
                    <a:pt x="115226" y="327797"/>
                  </a:lnTo>
                  <a:lnTo>
                    <a:pt x="156972" y="333756"/>
                  </a:lnTo>
                  <a:lnTo>
                    <a:pt x="198717" y="327797"/>
                  </a:lnTo>
                  <a:lnTo>
                    <a:pt x="236220" y="310980"/>
                  </a:lnTo>
                  <a:lnTo>
                    <a:pt x="267985" y="284892"/>
                  </a:lnTo>
                  <a:lnTo>
                    <a:pt x="292523" y="251121"/>
                  </a:lnTo>
                  <a:lnTo>
                    <a:pt x="308340" y="211253"/>
                  </a:lnTo>
                  <a:lnTo>
                    <a:pt x="313944" y="166878"/>
                  </a:lnTo>
                  <a:lnTo>
                    <a:pt x="308340" y="122502"/>
                  </a:lnTo>
                  <a:lnTo>
                    <a:pt x="292523" y="82634"/>
                  </a:lnTo>
                  <a:lnTo>
                    <a:pt x="267985" y="48863"/>
                  </a:lnTo>
                  <a:lnTo>
                    <a:pt x="236220" y="22775"/>
                  </a:lnTo>
                  <a:lnTo>
                    <a:pt x="198717" y="595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12936" y="4283963"/>
              <a:ext cx="314325" cy="334010"/>
            </a:xfrm>
            <a:custGeom>
              <a:avLst/>
              <a:gdLst/>
              <a:ahLst/>
              <a:cxnLst/>
              <a:rect l="l" t="t" r="r" b="b"/>
              <a:pathLst>
                <a:path w="314325" h="334010">
                  <a:moveTo>
                    <a:pt x="0" y="166878"/>
                  </a:moveTo>
                  <a:lnTo>
                    <a:pt x="5603" y="122502"/>
                  </a:lnTo>
                  <a:lnTo>
                    <a:pt x="21420" y="82634"/>
                  </a:lnTo>
                  <a:lnTo>
                    <a:pt x="45958" y="48863"/>
                  </a:lnTo>
                  <a:lnTo>
                    <a:pt x="77724" y="22775"/>
                  </a:lnTo>
                  <a:lnTo>
                    <a:pt x="115226" y="5958"/>
                  </a:lnTo>
                  <a:lnTo>
                    <a:pt x="156972" y="0"/>
                  </a:lnTo>
                  <a:lnTo>
                    <a:pt x="198717" y="5958"/>
                  </a:lnTo>
                  <a:lnTo>
                    <a:pt x="236220" y="22775"/>
                  </a:lnTo>
                  <a:lnTo>
                    <a:pt x="267985" y="48863"/>
                  </a:lnTo>
                  <a:lnTo>
                    <a:pt x="292523" y="82634"/>
                  </a:lnTo>
                  <a:lnTo>
                    <a:pt x="308340" y="122502"/>
                  </a:lnTo>
                  <a:lnTo>
                    <a:pt x="313944" y="166878"/>
                  </a:lnTo>
                  <a:lnTo>
                    <a:pt x="308340" y="211253"/>
                  </a:lnTo>
                  <a:lnTo>
                    <a:pt x="292523" y="251121"/>
                  </a:lnTo>
                  <a:lnTo>
                    <a:pt x="267985" y="284892"/>
                  </a:lnTo>
                  <a:lnTo>
                    <a:pt x="236220" y="310980"/>
                  </a:lnTo>
                  <a:lnTo>
                    <a:pt x="198717" y="327797"/>
                  </a:lnTo>
                  <a:lnTo>
                    <a:pt x="156972" y="333756"/>
                  </a:lnTo>
                  <a:lnTo>
                    <a:pt x="115226" y="327797"/>
                  </a:lnTo>
                  <a:lnTo>
                    <a:pt x="77724" y="310980"/>
                  </a:lnTo>
                  <a:lnTo>
                    <a:pt x="45958" y="284892"/>
                  </a:lnTo>
                  <a:lnTo>
                    <a:pt x="21420" y="251121"/>
                  </a:lnTo>
                  <a:lnTo>
                    <a:pt x="5603" y="211253"/>
                  </a:lnTo>
                  <a:lnTo>
                    <a:pt x="0" y="16687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25562" y="3045866"/>
              <a:ext cx="845185" cy="2870200"/>
            </a:xfrm>
            <a:custGeom>
              <a:avLst/>
              <a:gdLst/>
              <a:ahLst/>
              <a:cxnLst/>
              <a:rect l="l" t="t" r="r" b="b"/>
              <a:pathLst>
                <a:path w="845184" h="2870200">
                  <a:moveTo>
                    <a:pt x="315214" y="80619"/>
                  </a:moveTo>
                  <a:lnTo>
                    <a:pt x="277114" y="61569"/>
                  </a:lnTo>
                  <a:lnTo>
                    <a:pt x="200914" y="23469"/>
                  </a:lnTo>
                  <a:lnTo>
                    <a:pt x="200914" y="61569"/>
                  </a:lnTo>
                  <a:lnTo>
                    <a:pt x="3048" y="61569"/>
                  </a:lnTo>
                  <a:lnTo>
                    <a:pt x="3048" y="99669"/>
                  </a:lnTo>
                  <a:lnTo>
                    <a:pt x="200914" y="99669"/>
                  </a:lnTo>
                  <a:lnTo>
                    <a:pt x="200914" y="137769"/>
                  </a:lnTo>
                  <a:lnTo>
                    <a:pt x="277114" y="99669"/>
                  </a:lnTo>
                  <a:lnTo>
                    <a:pt x="315214" y="80619"/>
                  </a:lnTo>
                  <a:close/>
                </a:path>
                <a:path w="845184" h="2870200">
                  <a:moveTo>
                    <a:pt x="844931" y="1549400"/>
                  </a:moveTo>
                  <a:lnTo>
                    <a:pt x="807491" y="1473200"/>
                  </a:lnTo>
                  <a:lnTo>
                    <a:pt x="751332" y="1358900"/>
                  </a:lnTo>
                  <a:lnTo>
                    <a:pt x="654431" y="1549400"/>
                  </a:lnTo>
                  <a:lnTo>
                    <a:pt x="731100" y="1488465"/>
                  </a:lnTo>
                  <a:lnTo>
                    <a:pt x="731012" y="1498600"/>
                  </a:lnTo>
                  <a:lnTo>
                    <a:pt x="730631" y="1524000"/>
                  </a:lnTo>
                  <a:lnTo>
                    <a:pt x="729869" y="1587500"/>
                  </a:lnTo>
                  <a:lnTo>
                    <a:pt x="729107" y="1638300"/>
                  </a:lnTo>
                  <a:lnTo>
                    <a:pt x="728599" y="1651000"/>
                  </a:lnTo>
                  <a:lnTo>
                    <a:pt x="727075" y="1739900"/>
                  </a:lnTo>
                  <a:lnTo>
                    <a:pt x="725805" y="1790700"/>
                  </a:lnTo>
                  <a:lnTo>
                    <a:pt x="724408" y="1841500"/>
                  </a:lnTo>
                  <a:lnTo>
                    <a:pt x="722884" y="1905000"/>
                  </a:lnTo>
                  <a:lnTo>
                    <a:pt x="721106" y="1955800"/>
                  </a:lnTo>
                  <a:lnTo>
                    <a:pt x="719074" y="2019300"/>
                  </a:lnTo>
                  <a:lnTo>
                    <a:pt x="716915" y="2082800"/>
                  </a:lnTo>
                  <a:lnTo>
                    <a:pt x="714375" y="2133600"/>
                  </a:lnTo>
                  <a:lnTo>
                    <a:pt x="711708" y="2197100"/>
                  </a:lnTo>
                  <a:lnTo>
                    <a:pt x="708787" y="2247900"/>
                  </a:lnTo>
                  <a:lnTo>
                    <a:pt x="705612" y="2311400"/>
                  </a:lnTo>
                  <a:lnTo>
                    <a:pt x="700278" y="2387600"/>
                  </a:lnTo>
                  <a:lnTo>
                    <a:pt x="694309" y="2463800"/>
                  </a:lnTo>
                  <a:lnTo>
                    <a:pt x="692023" y="2489200"/>
                  </a:lnTo>
                  <a:lnTo>
                    <a:pt x="689864" y="2514600"/>
                  </a:lnTo>
                  <a:lnTo>
                    <a:pt x="687578" y="2527300"/>
                  </a:lnTo>
                  <a:lnTo>
                    <a:pt x="682752" y="2578100"/>
                  </a:lnTo>
                  <a:lnTo>
                    <a:pt x="680212" y="2590800"/>
                  </a:lnTo>
                  <a:lnTo>
                    <a:pt x="677545" y="2616200"/>
                  </a:lnTo>
                  <a:lnTo>
                    <a:pt x="675005" y="2628900"/>
                  </a:lnTo>
                  <a:lnTo>
                    <a:pt x="672211" y="2641600"/>
                  </a:lnTo>
                  <a:lnTo>
                    <a:pt x="669290" y="2654300"/>
                  </a:lnTo>
                  <a:lnTo>
                    <a:pt x="666496" y="2667000"/>
                  </a:lnTo>
                  <a:lnTo>
                    <a:pt x="663448" y="2679700"/>
                  </a:lnTo>
                  <a:lnTo>
                    <a:pt x="660654" y="2692400"/>
                  </a:lnTo>
                  <a:lnTo>
                    <a:pt x="657606" y="2705100"/>
                  </a:lnTo>
                  <a:lnTo>
                    <a:pt x="650875" y="2717800"/>
                  </a:lnTo>
                  <a:lnTo>
                    <a:pt x="643382" y="2743200"/>
                  </a:lnTo>
                  <a:lnTo>
                    <a:pt x="635254" y="2755900"/>
                  </a:lnTo>
                  <a:lnTo>
                    <a:pt x="626491" y="2768600"/>
                  </a:lnTo>
                  <a:lnTo>
                    <a:pt x="617093" y="2781300"/>
                  </a:lnTo>
                  <a:lnTo>
                    <a:pt x="607441" y="2794000"/>
                  </a:lnTo>
                  <a:lnTo>
                    <a:pt x="597154" y="2806700"/>
                  </a:lnTo>
                  <a:lnTo>
                    <a:pt x="586613" y="2806700"/>
                  </a:lnTo>
                  <a:lnTo>
                    <a:pt x="575818" y="2819400"/>
                  </a:lnTo>
                  <a:lnTo>
                    <a:pt x="564896" y="2819400"/>
                  </a:lnTo>
                  <a:lnTo>
                    <a:pt x="553847" y="2832100"/>
                  </a:lnTo>
                  <a:lnTo>
                    <a:pt x="531622" y="2832100"/>
                  </a:lnTo>
                  <a:lnTo>
                    <a:pt x="520319" y="2844800"/>
                  </a:lnTo>
                  <a:lnTo>
                    <a:pt x="509143" y="2832100"/>
                  </a:lnTo>
                  <a:lnTo>
                    <a:pt x="475107" y="2832100"/>
                  </a:lnTo>
                  <a:lnTo>
                    <a:pt x="463677" y="2819400"/>
                  </a:lnTo>
                  <a:lnTo>
                    <a:pt x="452247" y="2819400"/>
                  </a:lnTo>
                  <a:lnTo>
                    <a:pt x="440817" y="2806700"/>
                  </a:lnTo>
                  <a:lnTo>
                    <a:pt x="407670" y="2768600"/>
                  </a:lnTo>
                  <a:lnTo>
                    <a:pt x="387350" y="2717800"/>
                  </a:lnTo>
                  <a:lnTo>
                    <a:pt x="382524" y="2717800"/>
                  </a:lnTo>
                  <a:lnTo>
                    <a:pt x="377952" y="2705100"/>
                  </a:lnTo>
                  <a:lnTo>
                    <a:pt x="369316" y="2679700"/>
                  </a:lnTo>
                  <a:lnTo>
                    <a:pt x="365125" y="2667000"/>
                  </a:lnTo>
                  <a:lnTo>
                    <a:pt x="361315" y="2641600"/>
                  </a:lnTo>
                  <a:lnTo>
                    <a:pt x="357632" y="2628900"/>
                  </a:lnTo>
                  <a:lnTo>
                    <a:pt x="354076" y="2616200"/>
                  </a:lnTo>
                  <a:lnTo>
                    <a:pt x="350774" y="2603500"/>
                  </a:lnTo>
                  <a:lnTo>
                    <a:pt x="347726" y="2578100"/>
                  </a:lnTo>
                  <a:lnTo>
                    <a:pt x="344932" y="2565400"/>
                  </a:lnTo>
                  <a:lnTo>
                    <a:pt x="342265" y="2552700"/>
                  </a:lnTo>
                  <a:lnTo>
                    <a:pt x="337566" y="2501900"/>
                  </a:lnTo>
                  <a:lnTo>
                    <a:pt x="333248" y="2463800"/>
                  </a:lnTo>
                  <a:lnTo>
                    <a:pt x="329438" y="2413000"/>
                  </a:lnTo>
                  <a:lnTo>
                    <a:pt x="326136" y="2349500"/>
                  </a:lnTo>
                  <a:lnTo>
                    <a:pt x="323215" y="2298700"/>
                  </a:lnTo>
                  <a:lnTo>
                    <a:pt x="318770" y="2159000"/>
                  </a:lnTo>
                  <a:lnTo>
                    <a:pt x="317246" y="2088997"/>
                  </a:lnTo>
                  <a:lnTo>
                    <a:pt x="331978" y="2081631"/>
                  </a:lnTo>
                  <a:lnTo>
                    <a:pt x="316979" y="2074138"/>
                  </a:lnTo>
                  <a:lnTo>
                    <a:pt x="315976" y="2006600"/>
                  </a:lnTo>
                  <a:lnTo>
                    <a:pt x="315214" y="1930400"/>
                  </a:lnTo>
                  <a:lnTo>
                    <a:pt x="314833" y="1854200"/>
                  </a:lnTo>
                  <a:lnTo>
                    <a:pt x="314833" y="1778000"/>
                  </a:lnTo>
                  <a:lnTo>
                    <a:pt x="315722" y="1600200"/>
                  </a:lnTo>
                  <a:lnTo>
                    <a:pt x="318008" y="1435100"/>
                  </a:lnTo>
                  <a:lnTo>
                    <a:pt x="321437" y="1257300"/>
                  </a:lnTo>
                  <a:lnTo>
                    <a:pt x="326009" y="1092200"/>
                  </a:lnTo>
                  <a:lnTo>
                    <a:pt x="328676" y="1016000"/>
                  </a:lnTo>
                  <a:lnTo>
                    <a:pt x="331597" y="927100"/>
                  </a:lnTo>
                  <a:lnTo>
                    <a:pt x="334772" y="850900"/>
                  </a:lnTo>
                  <a:lnTo>
                    <a:pt x="338074" y="774700"/>
                  </a:lnTo>
                  <a:lnTo>
                    <a:pt x="340868" y="714730"/>
                  </a:lnTo>
                  <a:lnTo>
                    <a:pt x="344170" y="713079"/>
                  </a:lnTo>
                  <a:lnTo>
                    <a:pt x="341020" y="711517"/>
                  </a:lnTo>
                  <a:lnTo>
                    <a:pt x="345313" y="635000"/>
                  </a:lnTo>
                  <a:lnTo>
                    <a:pt x="349250" y="571500"/>
                  </a:lnTo>
                  <a:lnTo>
                    <a:pt x="353314" y="508000"/>
                  </a:lnTo>
                  <a:lnTo>
                    <a:pt x="357505" y="457200"/>
                  </a:lnTo>
                  <a:lnTo>
                    <a:pt x="361823" y="406400"/>
                  </a:lnTo>
                  <a:lnTo>
                    <a:pt x="366268" y="355600"/>
                  </a:lnTo>
                  <a:lnTo>
                    <a:pt x="370713" y="317500"/>
                  </a:lnTo>
                  <a:lnTo>
                    <a:pt x="373126" y="292100"/>
                  </a:lnTo>
                  <a:lnTo>
                    <a:pt x="378206" y="266700"/>
                  </a:lnTo>
                  <a:lnTo>
                    <a:pt x="381000" y="241300"/>
                  </a:lnTo>
                  <a:lnTo>
                    <a:pt x="387096" y="215900"/>
                  </a:lnTo>
                  <a:lnTo>
                    <a:pt x="397002" y="177800"/>
                  </a:lnTo>
                  <a:lnTo>
                    <a:pt x="407797" y="139700"/>
                  </a:lnTo>
                  <a:lnTo>
                    <a:pt x="411607" y="127000"/>
                  </a:lnTo>
                  <a:lnTo>
                    <a:pt x="415544" y="127000"/>
                  </a:lnTo>
                  <a:lnTo>
                    <a:pt x="419481" y="114300"/>
                  </a:lnTo>
                  <a:lnTo>
                    <a:pt x="423291" y="101600"/>
                  </a:lnTo>
                  <a:lnTo>
                    <a:pt x="431165" y="88900"/>
                  </a:lnTo>
                  <a:lnTo>
                    <a:pt x="447421" y="63500"/>
                  </a:lnTo>
                  <a:lnTo>
                    <a:pt x="455295" y="63500"/>
                  </a:lnTo>
                  <a:lnTo>
                    <a:pt x="463042" y="50800"/>
                  </a:lnTo>
                  <a:lnTo>
                    <a:pt x="477901" y="50800"/>
                  </a:lnTo>
                  <a:lnTo>
                    <a:pt x="487934" y="38100"/>
                  </a:lnTo>
                  <a:lnTo>
                    <a:pt x="485013" y="50800"/>
                  </a:lnTo>
                  <a:lnTo>
                    <a:pt x="492633" y="38100"/>
                  </a:lnTo>
                  <a:lnTo>
                    <a:pt x="500126" y="38100"/>
                  </a:lnTo>
                  <a:lnTo>
                    <a:pt x="507873" y="50800"/>
                  </a:lnTo>
                  <a:lnTo>
                    <a:pt x="531876" y="50800"/>
                  </a:lnTo>
                  <a:lnTo>
                    <a:pt x="539877" y="63500"/>
                  </a:lnTo>
                  <a:lnTo>
                    <a:pt x="547878" y="63500"/>
                  </a:lnTo>
                  <a:lnTo>
                    <a:pt x="555752" y="76200"/>
                  </a:lnTo>
                  <a:lnTo>
                    <a:pt x="563372" y="76200"/>
                  </a:lnTo>
                  <a:lnTo>
                    <a:pt x="570611" y="88900"/>
                  </a:lnTo>
                  <a:lnTo>
                    <a:pt x="577342" y="101600"/>
                  </a:lnTo>
                  <a:lnTo>
                    <a:pt x="590169" y="114300"/>
                  </a:lnTo>
                  <a:lnTo>
                    <a:pt x="605028" y="152400"/>
                  </a:lnTo>
                  <a:lnTo>
                    <a:pt x="617474" y="190500"/>
                  </a:lnTo>
                  <a:lnTo>
                    <a:pt x="624459" y="228600"/>
                  </a:lnTo>
                  <a:lnTo>
                    <a:pt x="627634" y="241300"/>
                  </a:lnTo>
                  <a:lnTo>
                    <a:pt x="633476" y="292100"/>
                  </a:lnTo>
                  <a:lnTo>
                    <a:pt x="638302" y="342900"/>
                  </a:lnTo>
                  <a:lnTo>
                    <a:pt x="642493" y="393700"/>
                  </a:lnTo>
                  <a:lnTo>
                    <a:pt x="645922" y="444500"/>
                  </a:lnTo>
                  <a:lnTo>
                    <a:pt x="648716" y="508000"/>
                  </a:lnTo>
                  <a:lnTo>
                    <a:pt x="649859" y="533400"/>
                  </a:lnTo>
                  <a:lnTo>
                    <a:pt x="650748" y="571500"/>
                  </a:lnTo>
                  <a:lnTo>
                    <a:pt x="651764" y="596900"/>
                  </a:lnTo>
                  <a:lnTo>
                    <a:pt x="652526" y="635000"/>
                  </a:lnTo>
                  <a:lnTo>
                    <a:pt x="654304" y="736600"/>
                  </a:lnTo>
                  <a:lnTo>
                    <a:pt x="655066" y="800100"/>
                  </a:lnTo>
                  <a:lnTo>
                    <a:pt x="655574" y="876300"/>
                  </a:lnTo>
                  <a:lnTo>
                    <a:pt x="655955" y="939800"/>
                  </a:lnTo>
                  <a:lnTo>
                    <a:pt x="656209" y="1016000"/>
                  </a:lnTo>
                  <a:lnTo>
                    <a:pt x="694309" y="1016000"/>
                  </a:lnTo>
                  <a:lnTo>
                    <a:pt x="694055" y="939800"/>
                  </a:lnTo>
                  <a:lnTo>
                    <a:pt x="693674" y="876300"/>
                  </a:lnTo>
                  <a:lnTo>
                    <a:pt x="693166" y="800100"/>
                  </a:lnTo>
                  <a:lnTo>
                    <a:pt x="692404" y="736600"/>
                  </a:lnTo>
                  <a:lnTo>
                    <a:pt x="691261" y="660400"/>
                  </a:lnTo>
                  <a:lnTo>
                    <a:pt x="689737" y="596900"/>
                  </a:lnTo>
                  <a:lnTo>
                    <a:pt x="688848" y="571500"/>
                  </a:lnTo>
                  <a:lnTo>
                    <a:pt x="687832" y="533400"/>
                  </a:lnTo>
                  <a:lnTo>
                    <a:pt x="686689" y="508000"/>
                  </a:lnTo>
                  <a:lnTo>
                    <a:pt x="685419" y="469900"/>
                  </a:lnTo>
                  <a:lnTo>
                    <a:pt x="684022" y="444500"/>
                  </a:lnTo>
                  <a:lnTo>
                    <a:pt x="682371" y="419100"/>
                  </a:lnTo>
                  <a:lnTo>
                    <a:pt x="680466" y="381000"/>
                  </a:lnTo>
                  <a:lnTo>
                    <a:pt x="678561" y="355600"/>
                  </a:lnTo>
                  <a:lnTo>
                    <a:pt x="673989" y="304800"/>
                  </a:lnTo>
                  <a:lnTo>
                    <a:pt x="671322" y="279400"/>
                  </a:lnTo>
                  <a:lnTo>
                    <a:pt x="668528" y="266700"/>
                  </a:lnTo>
                  <a:lnTo>
                    <a:pt x="662178" y="215900"/>
                  </a:lnTo>
                  <a:lnTo>
                    <a:pt x="658495" y="203200"/>
                  </a:lnTo>
                  <a:lnTo>
                    <a:pt x="654685" y="177800"/>
                  </a:lnTo>
                  <a:lnTo>
                    <a:pt x="650494" y="165100"/>
                  </a:lnTo>
                  <a:lnTo>
                    <a:pt x="635762" y="127000"/>
                  </a:lnTo>
                  <a:lnTo>
                    <a:pt x="609219" y="76200"/>
                  </a:lnTo>
                  <a:lnTo>
                    <a:pt x="592201" y="50800"/>
                  </a:lnTo>
                  <a:lnTo>
                    <a:pt x="583057" y="50800"/>
                  </a:lnTo>
                  <a:lnTo>
                    <a:pt x="573532" y="38100"/>
                  </a:lnTo>
                  <a:lnTo>
                    <a:pt x="563499" y="25400"/>
                  </a:lnTo>
                  <a:lnTo>
                    <a:pt x="553085" y="25400"/>
                  </a:lnTo>
                  <a:lnTo>
                    <a:pt x="542163" y="12700"/>
                  </a:lnTo>
                  <a:lnTo>
                    <a:pt x="518795" y="12700"/>
                  </a:lnTo>
                  <a:lnTo>
                    <a:pt x="506476" y="0"/>
                  </a:lnTo>
                  <a:lnTo>
                    <a:pt x="494030" y="0"/>
                  </a:lnTo>
                  <a:lnTo>
                    <a:pt x="481457" y="12700"/>
                  </a:lnTo>
                  <a:lnTo>
                    <a:pt x="455803" y="12700"/>
                  </a:lnTo>
                  <a:lnTo>
                    <a:pt x="443484" y="25400"/>
                  </a:lnTo>
                  <a:lnTo>
                    <a:pt x="431673" y="25400"/>
                  </a:lnTo>
                  <a:lnTo>
                    <a:pt x="420497" y="38100"/>
                  </a:lnTo>
                  <a:lnTo>
                    <a:pt x="409702" y="50800"/>
                  </a:lnTo>
                  <a:lnTo>
                    <a:pt x="399542" y="76200"/>
                  </a:lnTo>
                  <a:lnTo>
                    <a:pt x="390017" y="88900"/>
                  </a:lnTo>
                  <a:lnTo>
                    <a:pt x="385191" y="101600"/>
                  </a:lnTo>
                  <a:lnTo>
                    <a:pt x="380746" y="101600"/>
                  </a:lnTo>
                  <a:lnTo>
                    <a:pt x="376428" y="114300"/>
                  </a:lnTo>
                  <a:lnTo>
                    <a:pt x="364236" y="152400"/>
                  </a:lnTo>
                  <a:lnTo>
                    <a:pt x="353314" y="190500"/>
                  </a:lnTo>
                  <a:lnTo>
                    <a:pt x="343662" y="241300"/>
                  </a:lnTo>
                  <a:lnTo>
                    <a:pt x="340741" y="254000"/>
                  </a:lnTo>
                  <a:lnTo>
                    <a:pt x="337947" y="266700"/>
                  </a:lnTo>
                  <a:lnTo>
                    <a:pt x="335407" y="292100"/>
                  </a:lnTo>
                  <a:lnTo>
                    <a:pt x="332994" y="304800"/>
                  </a:lnTo>
                  <a:lnTo>
                    <a:pt x="328295" y="355600"/>
                  </a:lnTo>
                  <a:lnTo>
                    <a:pt x="323850" y="393700"/>
                  </a:lnTo>
                  <a:lnTo>
                    <a:pt x="319532" y="444500"/>
                  </a:lnTo>
                  <a:lnTo>
                    <a:pt x="315341" y="508000"/>
                  </a:lnTo>
                  <a:lnTo>
                    <a:pt x="311277" y="571500"/>
                  </a:lnTo>
                  <a:lnTo>
                    <a:pt x="307340" y="635000"/>
                  </a:lnTo>
                  <a:lnTo>
                    <a:pt x="303860" y="692937"/>
                  </a:lnTo>
                  <a:lnTo>
                    <a:pt x="229870" y="655929"/>
                  </a:lnTo>
                  <a:lnTo>
                    <a:pt x="229870" y="694029"/>
                  </a:lnTo>
                  <a:lnTo>
                    <a:pt x="32004" y="694029"/>
                  </a:lnTo>
                  <a:lnTo>
                    <a:pt x="32004" y="732129"/>
                  </a:lnTo>
                  <a:lnTo>
                    <a:pt x="229870" y="732129"/>
                  </a:lnTo>
                  <a:lnTo>
                    <a:pt x="229870" y="770229"/>
                  </a:lnTo>
                  <a:lnTo>
                    <a:pt x="301917" y="734212"/>
                  </a:lnTo>
                  <a:lnTo>
                    <a:pt x="296672" y="850900"/>
                  </a:lnTo>
                  <a:lnTo>
                    <a:pt x="290576" y="1003300"/>
                  </a:lnTo>
                  <a:lnTo>
                    <a:pt x="287909" y="1092200"/>
                  </a:lnTo>
                  <a:lnTo>
                    <a:pt x="283337" y="1257300"/>
                  </a:lnTo>
                  <a:lnTo>
                    <a:pt x="280200" y="1419479"/>
                  </a:lnTo>
                  <a:lnTo>
                    <a:pt x="274066" y="1416405"/>
                  </a:lnTo>
                  <a:lnTo>
                    <a:pt x="197866" y="1378305"/>
                  </a:lnTo>
                  <a:lnTo>
                    <a:pt x="197866" y="1416405"/>
                  </a:lnTo>
                  <a:lnTo>
                    <a:pt x="0" y="1416405"/>
                  </a:lnTo>
                  <a:lnTo>
                    <a:pt x="0" y="1454505"/>
                  </a:lnTo>
                  <a:lnTo>
                    <a:pt x="197866" y="1454505"/>
                  </a:lnTo>
                  <a:lnTo>
                    <a:pt x="197866" y="1492605"/>
                  </a:lnTo>
                  <a:lnTo>
                    <a:pt x="274066" y="1454505"/>
                  </a:lnTo>
                  <a:lnTo>
                    <a:pt x="279666" y="1451711"/>
                  </a:lnTo>
                  <a:lnTo>
                    <a:pt x="277622" y="1600200"/>
                  </a:lnTo>
                  <a:lnTo>
                    <a:pt x="276733" y="1778000"/>
                  </a:lnTo>
                  <a:lnTo>
                    <a:pt x="276733" y="1854200"/>
                  </a:lnTo>
                  <a:lnTo>
                    <a:pt x="277114" y="1930400"/>
                  </a:lnTo>
                  <a:lnTo>
                    <a:pt x="278003" y="2006600"/>
                  </a:lnTo>
                  <a:lnTo>
                    <a:pt x="278726" y="2055012"/>
                  </a:lnTo>
                  <a:lnTo>
                    <a:pt x="217678" y="2024481"/>
                  </a:lnTo>
                  <a:lnTo>
                    <a:pt x="217678" y="2062581"/>
                  </a:lnTo>
                  <a:lnTo>
                    <a:pt x="19812" y="2062581"/>
                  </a:lnTo>
                  <a:lnTo>
                    <a:pt x="19812" y="2100681"/>
                  </a:lnTo>
                  <a:lnTo>
                    <a:pt x="217678" y="2100681"/>
                  </a:lnTo>
                  <a:lnTo>
                    <a:pt x="217678" y="2138781"/>
                  </a:lnTo>
                  <a:lnTo>
                    <a:pt x="279641" y="2107806"/>
                  </a:lnTo>
                  <a:lnTo>
                    <a:pt x="280670" y="2159000"/>
                  </a:lnTo>
                  <a:lnTo>
                    <a:pt x="282702" y="2235200"/>
                  </a:lnTo>
                  <a:lnTo>
                    <a:pt x="285242" y="2298700"/>
                  </a:lnTo>
                  <a:lnTo>
                    <a:pt x="288036" y="2362200"/>
                  </a:lnTo>
                  <a:lnTo>
                    <a:pt x="291465" y="2413000"/>
                  </a:lnTo>
                  <a:lnTo>
                    <a:pt x="295275" y="2463800"/>
                  </a:lnTo>
                  <a:lnTo>
                    <a:pt x="299593" y="2514600"/>
                  </a:lnTo>
                  <a:lnTo>
                    <a:pt x="304419" y="2552700"/>
                  </a:lnTo>
                  <a:lnTo>
                    <a:pt x="307213" y="2565400"/>
                  </a:lnTo>
                  <a:lnTo>
                    <a:pt x="310134" y="2590800"/>
                  </a:lnTo>
                  <a:lnTo>
                    <a:pt x="313309" y="2603500"/>
                  </a:lnTo>
                  <a:lnTo>
                    <a:pt x="316865" y="2628900"/>
                  </a:lnTo>
                  <a:lnTo>
                    <a:pt x="320421" y="2641600"/>
                  </a:lnTo>
                  <a:lnTo>
                    <a:pt x="324358" y="2654300"/>
                  </a:lnTo>
                  <a:lnTo>
                    <a:pt x="328422" y="2667000"/>
                  </a:lnTo>
                  <a:lnTo>
                    <a:pt x="332867" y="2679700"/>
                  </a:lnTo>
                  <a:lnTo>
                    <a:pt x="337312" y="2705100"/>
                  </a:lnTo>
                  <a:lnTo>
                    <a:pt x="339204" y="2710091"/>
                  </a:lnTo>
                  <a:lnTo>
                    <a:pt x="303022" y="2691993"/>
                  </a:lnTo>
                  <a:lnTo>
                    <a:pt x="226822" y="2653893"/>
                  </a:lnTo>
                  <a:lnTo>
                    <a:pt x="226822" y="2691993"/>
                  </a:lnTo>
                  <a:lnTo>
                    <a:pt x="28956" y="2691993"/>
                  </a:lnTo>
                  <a:lnTo>
                    <a:pt x="28956" y="2730093"/>
                  </a:lnTo>
                  <a:lnTo>
                    <a:pt x="226822" y="2730093"/>
                  </a:lnTo>
                  <a:lnTo>
                    <a:pt x="226822" y="2768193"/>
                  </a:lnTo>
                  <a:lnTo>
                    <a:pt x="303022" y="2730093"/>
                  </a:lnTo>
                  <a:lnTo>
                    <a:pt x="339813" y="2711704"/>
                  </a:lnTo>
                  <a:lnTo>
                    <a:pt x="342138" y="2717800"/>
                  </a:lnTo>
                  <a:lnTo>
                    <a:pt x="347091" y="2730500"/>
                  </a:lnTo>
                  <a:lnTo>
                    <a:pt x="352171" y="2743200"/>
                  </a:lnTo>
                  <a:lnTo>
                    <a:pt x="362966" y="2755900"/>
                  </a:lnTo>
                  <a:lnTo>
                    <a:pt x="374523" y="2781300"/>
                  </a:lnTo>
                  <a:lnTo>
                    <a:pt x="386588" y="2794000"/>
                  </a:lnTo>
                  <a:lnTo>
                    <a:pt x="399542" y="2819400"/>
                  </a:lnTo>
                  <a:lnTo>
                    <a:pt x="413004" y="2832100"/>
                  </a:lnTo>
                  <a:lnTo>
                    <a:pt x="426847" y="2844800"/>
                  </a:lnTo>
                  <a:lnTo>
                    <a:pt x="441579" y="2857500"/>
                  </a:lnTo>
                  <a:lnTo>
                    <a:pt x="456692" y="2857500"/>
                  </a:lnTo>
                  <a:lnTo>
                    <a:pt x="471932" y="2870200"/>
                  </a:lnTo>
                  <a:lnTo>
                    <a:pt x="566166" y="2870200"/>
                  </a:lnTo>
                  <a:lnTo>
                    <a:pt x="580898" y="2857500"/>
                  </a:lnTo>
                  <a:lnTo>
                    <a:pt x="595376" y="2857500"/>
                  </a:lnTo>
                  <a:lnTo>
                    <a:pt x="634492" y="2819400"/>
                  </a:lnTo>
                  <a:lnTo>
                    <a:pt x="667512" y="2768600"/>
                  </a:lnTo>
                  <a:lnTo>
                    <a:pt x="676910" y="2755900"/>
                  </a:lnTo>
                  <a:lnTo>
                    <a:pt x="693039" y="2717800"/>
                  </a:lnTo>
                  <a:lnTo>
                    <a:pt x="703453" y="2679700"/>
                  </a:lnTo>
                  <a:lnTo>
                    <a:pt x="712470" y="2641600"/>
                  </a:lnTo>
                  <a:lnTo>
                    <a:pt x="715264" y="2616200"/>
                  </a:lnTo>
                  <a:lnTo>
                    <a:pt x="717931" y="2603500"/>
                  </a:lnTo>
                  <a:lnTo>
                    <a:pt x="720471" y="2578100"/>
                  </a:lnTo>
                  <a:lnTo>
                    <a:pt x="723011" y="2565400"/>
                  </a:lnTo>
                  <a:lnTo>
                    <a:pt x="727837" y="2514600"/>
                  </a:lnTo>
                  <a:lnTo>
                    <a:pt x="734314" y="2438400"/>
                  </a:lnTo>
                  <a:lnTo>
                    <a:pt x="738251" y="2387600"/>
                  </a:lnTo>
                  <a:lnTo>
                    <a:pt x="743585" y="2311400"/>
                  </a:lnTo>
                  <a:lnTo>
                    <a:pt x="746760" y="2260600"/>
                  </a:lnTo>
                  <a:lnTo>
                    <a:pt x="749808" y="2197100"/>
                  </a:lnTo>
                  <a:lnTo>
                    <a:pt x="752475" y="2133600"/>
                  </a:lnTo>
                  <a:lnTo>
                    <a:pt x="754888" y="2082800"/>
                  </a:lnTo>
                  <a:lnTo>
                    <a:pt x="757174" y="2019300"/>
                  </a:lnTo>
                  <a:lnTo>
                    <a:pt x="760984" y="1905000"/>
                  </a:lnTo>
                  <a:lnTo>
                    <a:pt x="762508" y="1841500"/>
                  </a:lnTo>
                  <a:lnTo>
                    <a:pt x="763905" y="1790700"/>
                  </a:lnTo>
                  <a:lnTo>
                    <a:pt x="765175" y="1739900"/>
                  </a:lnTo>
                  <a:lnTo>
                    <a:pt x="766699" y="1663700"/>
                  </a:lnTo>
                  <a:lnTo>
                    <a:pt x="768223" y="1562100"/>
                  </a:lnTo>
                  <a:lnTo>
                    <a:pt x="768477" y="1536700"/>
                  </a:lnTo>
                  <a:lnTo>
                    <a:pt x="769150" y="1488376"/>
                  </a:lnTo>
                  <a:lnTo>
                    <a:pt x="769366" y="1473200"/>
                  </a:lnTo>
                  <a:lnTo>
                    <a:pt x="769251" y="1488465"/>
                  </a:lnTo>
                  <a:lnTo>
                    <a:pt x="844931" y="1549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96655" y="4059936"/>
              <a:ext cx="264160" cy="812800"/>
            </a:xfrm>
            <a:custGeom>
              <a:avLst/>
              <a:gdLst/>
              <a:ahLst/>
              <a:cxnLst/>
              <a:rect l="l" t="t" r="r" b="b"/>
              <a:pathLst>
                <a:path w="264159" h="812800">
                  <a:moveTo>
                    <a:pt x="263651" y="0"/>
                  </a:moveTo>
                  <a:lnTo>
                    <a:pt x="0" y="0"/>
                  </a:lnTo>
                  <a:lnTo>
                    <a:pt x="0" y="812292"/>
                  </a:lnTo>
                  <a:lnTo>
                    <a:pt x="263651" y="812292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142731" y="4011168"/>
              <a:ext cx="593598" cy="56769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42731" y="4315968"/>
              <a:ext cx="593598" cy="567690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8290306" y="4089349"/>
            <a:ext cx="2806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黑体"/>
                <a:cs typeface="黑体"/>
              </a:rPr>
              <a:t>调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黑体"/>
                <a:cs typeface="黑体"/>
              </a:rPr>
              <a:t>度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911596" y="2482595"/>
            <a:ext cx="3300095" cy="3300095"/>
            <a:chOff x="5911596" y="2482595"/>
            <a:chExt cx="3300095" cy="3300095"/>
          </a:xfrm>
        </p:grpSpPr>
        <p:sp>
          <p:nvSpPr>
            <p:cNvPr id="96" name="object 96"/>
            <p:cNvSpPr/>
            <p:nvPr/>
          </p:nvSpPr>
          <p:spPr>
            <a:xfrm>
              <a:off x="8605266" y="3198113"/>
              <a:ext cx="578485" cy="1056005"/>
            </a:xfrm>
            <a:custGeom>
              <a:avLst/>
              <a:gdLst/>
              <a:ahLst/>
              <a:cxnLst/>
              <a:rect l="l" t="t" r="r" b="b"/>
              <a:pathLst>
                <a:path w="578484" h="1056004">
                  <a:moveTo>
                    <a:pt x="464947" y="1055751"/>
                  </a:moveTo>
                  <a:lnTo>
                    <a:pt x="454799" y="988949"/>
                  </a:lnTo>
                  <a:lnTo>
                    <a:pt x="445770" y="929386"/>
                  </a:lnTo>
                  <a:lnTo>
                    <a:pt x="414566" y="951395"/>
                  </a:lnTo>
                  <a:lnTo>
                    <a:pt x="87249" y="487426"/>
                  </a:lnTo>
                  <a:lnTo>
                    <a:pt x="56007" y="509270"/>
                  </a:lnTo>
                  <a:lnTo>
                    <a:pt x="383438" y="973340"/>
                  </a:lnTo>
                  <a:lnTo>
                    <a:pt x="352298" y="995299"/>
                  </a:lnTo>
                  <a:lnTo>
                    <a:pt x="464947" y="1055751"/>
                  </a:lnTo>
                  <a:close/>
                </a:path>
                <a:path w="578484" h="1056004">
                  <a:moveTo>
                    <a:pt x="578485" y="1039368"/>
                  </a:moveTo>
                  <a:lnTo>
                    <a:pt x="575818" y="964946"/>
                  </a:lnTo>
                  <a:lnTo>
                    <a:pt x="573913" y="911733"/>
                  </a:lnTo>
                  <a:lnTo>
                    <a:pt x="540512" y="929919"/>
                  </a:lnTo>
                  <a:lnTo>
                    <a:pt x="33528" y="0"/>
                  </a:lnTo>
                  <a:lnTo>
                    <a:pt x="0" y="18288"/>
                  </a:lnTo>
                  <a:lnTo>
                    <a:pt x="506971" y="948169"/>
                  </a:lnTo>
                  <a:lnTo>
                    <a:pt x="473583" y="966343"/>
                  </a:lnTo>
                  <a:lnTo>
                    <a:pt x="578485" y="1039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81796" y="4408931"/>
              <a:ext cx="214375" cy="1143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659749" y="4636769"/>
              <a:ext cx="551815" cy="1145540"/>
            </a:xfrm>
            <a:custGeom>
              <a:avLst/>
              <a:gdLst/>
              <a:ahLst/>
              <a:cxnLst/>
              <a:rect l="l" t="t" r="r" b="b"/>
              <a:pathLst>
                <a:path w="551815" h="1145539">
                  <a:moveTo>
                    <a:pt x="409956" y="0"/>
                  </a:moveTo>
                  <a:lnTo>
                    <a:pt x="300609" y="66167"/>
                  </a:lnTo>
                  <a:lnTo>
                    <a:pt x="332740" y="86448"/>
                  </a:lnTo>
                  <a:lnTo>
                    <a:pt x="39116" y="551434"/>
                  </a:lnTo>
                  <a:lnTo>
                    <a:pt x="71374" y="571754"/>
                  </a:lnTo>
                  <a:lnTo>
                    <a:pt x="364985" y="106781"/>
                  </a:lnTo>
                  <a:lnTo>
                    <a:pt x="397256" y="127127"/>
                  </a:lnTo>
                  <a:lnTo>
                    <a:pt x="402920" y="70358"/>
                  </a:lnTo>
                  <a:lnTo>
                    <a:pt x="409956" y="0"/>
                  </a:lnTo>
                  <a:close/>
                </a:path>
                <a:path w="551815" h="1145539">
                  <a:moveTo>
                    <a:pt x="551561" y="175006"/>
                  </a:moveTo>
                  <a:lnTo>
                    <a:pt x="551154" y="124460"/>
                  </a:lnTo>
                  <a:lnTo>
                    <a:pt x="550545" y="47244"/>
                  </a:lnTo>
                  <a:lnTo>
                    <a:pt x="448945" y="124841"/>
                  </a:lnTo>
                  <a:lnTo>
                    <a:pt x="483222" y="141605"/>
                  </a:lnTo>
                  <a:lnTo>
                    <a:pt x="0" y="1128572"/>
                  </a:lnTo>
                  <a:lnTo>
                    <a:pt x="34290" y="1145324"/>
                  </a:lnTo>
                  <a:lnTo>
                    <a:pt x="517410" y="158318"/>
                  </a:lnTo>
                  <a:lnTo>
                    <a:pt x="551561" y="175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11596" y="2482595"/>
              <a:ext cx="851153" cy="56768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1596" y="2773679"/>
              <a:ext cx="846581" cy="567689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6059551" y="2560447"/>
            <a:ext cx="543560" cy="6235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5"/>
              </a:spcBef>
            </a:pPr>
            <a:r>
              <a:rPr sz="2000" spc="35" dirty="0">
                <a:solidFill>
                  <a:srgbClr val="0000FF"/>
                </a:solidFill>
                <a:latin typeface="黑体"/>
                <a:cs typeface="黑体"/>
              </a:rPr>
              <a:t>拥塞 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避免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8598407" y="2490216"/>
            <a:ext cx="855980" cy="860425"/>
            <a:chOff x="8598407" y="2490216"/>
            <a:chExt cx="855980" cy="860425"/>
          </a:xfrm>
        </p:grpSpPr>
        <p:pic>
          <p:nvPicPr>
            <p:cNvPr id="103" name="object 10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99931" y="2490216"/>
              <a:ext cx="854201" cy="56768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98407" y="2782824"/>
              <a:ext cx="846581" cy="567689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8746997" y="2569210"/>
            <a:ext cx="546735" cy="6235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5"/>
              </a:spcBef>
            </a:pPr>
            <a:r>
              <a:rPr sz="2000" spc="45" dirty="0">
                <a:solidFill>
                  <a:srgbClr val="0000FF"/>
                </a:solidFill>
                <a:latin typeface="黑体"/>
                <a:cs typeface="黑体"/>
              </a:rPr>
              <a:t>流量 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整形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928359" y="5868923"/>
            <a:ext cx="1101089" cy="56769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6076569" y="5948883"/>
            <a:ext cx="789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入队列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305800" y="5858255"/>
            <a:ext cx="1101090" cy="567690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8453373" y="5937300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出队列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40207"/>
            <a:ext cx="10833100" cy="1119505"/>
            <a:chOff x="850391" y="140207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5547" y="140207"/>
              <a:ext cx="2693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8061" y="306704"/>
            <a:ext cx="2057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汇</a:t>
            </a:r>
            <a:r>
              <a:rPr sz="4000" spc="-5" dirty="0"/>
              <a:t>报内容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008888" y="1420367"/>
            <a:ext cx="5103495" cy="2571750"/>
            <a:chOff x="1008888" y="1420367"/>
            <a:chExt cx="5103495" cy="2571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948" y="1420367"/>
              <a:ext cx="1347978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888" y="1735848"/>
              <a:ext cx="275094" cy="2735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981" y="1744471"/>
              <a:ext cx="228600" cy="2270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1763" y="1420367"/>
              <a:ext cx="1753362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964" y="1420367"/>
              <a:ext cx="1346453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948" y="2263139"/>
              <a:ext cx="1753362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888" y="2578620"/>
              <a:ext cx="275094" cy="273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981" y="2588386"/>
              <a:ext cx="228600" cy="227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148" y="2263139"/>
              <a:ext cx="1753362" cy="899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6348" y="2263139"/>
              <a:ext cx="2565654" cy="899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7948" y="3092195"/>
              <a:ext cx="3379470" cy="8999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888" y="3407676"/>
              <a:ext cx="275094" cy="2735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981" y="3417442"/>
              <a:ext cx="228600" cy="2270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3255" y="3092195"/>
              <a:ext cx="1753362" cy="8999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348232" y="1549400"/>
            <a:ext cx="4498340" cy="218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背</a:t>
            </a:r>
            <a:r>
              <a:rPr sz="3200" spc="-5" dirty="0">
                <a:latin typeface="黑体"/>
                <a:cs typeface="黑体"/>
              </a:rPr>
              <a:t>景</a:t>
            </a:r>
            <a:r>
              <a:rPr sz="3200" spc="-15" dirty="0">
                <a:latin typeface="黑体"/>
                <a:cs typeface="黑体"/>
              </a:rPr>
              <a:t>与</a:t>
            </a:r>
            <a:r>
              <a:rPr sz="3200" dirty="0">
                <a:latin typeface="黑体"/>
                <a:cs typeface="黑体"/>
              </a:rPr>
              <a:t>历史</a:t>
            </a:r>
            <a:r>
              <a:rPr sz="3200" spc="-10" dirty="0">
                <a:latin typeface="黑体"/>
                <a:cs typeface="黑体"/>
              </a:rPr>
              <a:t>沿革</a:t>
            </a:r>
            <a:endParaRPr sz="3200">
              <a:latin typeface="黑体"/>
              <a:cs typeface="黑体"/>
            </a:endParaRPr>
          </a:p>
          <a:p>
            <a:pPr marL="12700" marR="5080">
              <a:lnSpc>
                <a:spcPct val="170100"/>
              </a:lnSpc>
              <a:spcBef>
                <a:spcPts val="110"/>
              </a:spcBef>
            </a:pPr>
            <a:r>
              <a:rPr sz="3200" spc="5" dirty="0">
                <a:latin typeface="黑体"/>
                <a:cs typeface="黑体"/>
              </a:rPr>
              <a:t>新时</a:t>
            </a:r>
            <a:r>
              <a:rPr sz="3200" spc="-15" dirty="0">
                <a:latin typeface="黑体"/>
                <a:cs typeface="黑体"/>
              </a:rPr>
              <a:t>代</a:t>
            </a:r>
            <a:r>
              <a:rPr sz="3200" dirty="0">
                <a:latin typeface="黑体"/>
                <a:cs typeface="黑体"/>
              </a:rPr>
              <a:t>的需</a:t>
            </a:r>
            <a:r>
              <a:rPr sz="3200" spc="-10" dirty="0">
                <a:latin typeface="黑体"/>
                <a:cs typeface="黑体"/>
              </a:rPr>
              <a:t>求</a:t>
            </a:r>
            <a:r>
              <a:rPr sz="3200" spc="5" dirty="0">
                <a:latin typeface="黑体"/>
                <a:cs typeface="黑体"/>
              </a:rPr>
              <a:t>与解</a:t>
            </a:r>
            <a:r>
              <a:rPr sz="3200" spc="-15" dirty="0">
                <a:latin typeface="黑体"/>
                <a:cs typeface="黑体"/>
              </a:rPr>
              <a:t>决</a:t>
            </a:r>
            <a:r>
              <a:rPr sz="3200" spc="5" dirty="0">
                <a:latin typeface="黑体"/>
                <a:cs typeface="黑体"/>
              </a:rPr>
              <a:t>案例 </a:t>
            </a:r>
            <a:r>
              <a:rPr sz="3200" dirty="0">
                <a:latin typeface="黑体"/>
                <a:cs typeface="黑体"/>
              </a:rPr>
              <a:t>网络与智能时</a:t>
            </a:r>
            <a:r>
              <a:rPr sz="3200" spc="-20" dirty="0">
                <a:latin typeface="黑体"/>
                <a:cs typeface="黑体"/>
              </a:rPr>
              <a:t>代</a:t>
            </a:r>
            <a:r>
              <a:rPr sz="3200" dirty="0">
                <a:latin typeface="黑体"/>
                <a:cs typeface="黑体"/>
              </a:rPr>
              <a:t>的</a:t>
            </a:r>
            <a:r>
              <a:rPr sz="3200" spc="-15" dirty="0">
                <a:latin typeface="黑体"/>
                <a:cs typeface="黑体"/>
              </a:rPr>
              <a:t>挑</a:t>
            </a:r>
            <a:r>
              <a:rPr sz="3200" dirty="0">
                <a:latin typeface="黑体"/>
                <a:cs typeface="黑体"/>
              </a:rPr>
              <a:t>战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163" y="30480"/>
            <a:ext cx="11133455" cy="1149985"/>
            <a:chOff x="550163" y="30480"/>
            <a:chExt cx="11133455" cy="1149985"/>
          </a:xfrm>
        </p:grpSpPr>
        <p:sp>
          <p:nvSpPr>
            <p:cNvPr id="3" name="object 3"/>
            <p:cNvSpPr/>
            <p:nvPr/>
          </p:nvSpPr>
          <p:spPr>
            <a:xfrm>
              <a:off x="864870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163" y="30480"/>
              <a:ext cx="4731258" cy="11193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9243" y="60960"/>
              <a:ext cx="944118" cy="1119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184" y="60960"/>
              <a:ext cx="1169669" cy="11193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8675" y="30480"/>
              <a:ext cx="6250685" cy="111937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2932" y="196418"/>
            <a:ext cx="10472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网</a:t>
            </a:r>
            <a:r>
              <a:rPr sz="4000" spc="10" dirty="0"/>
              <a:t>络</a:t>
            </a:r>
            <a:r>
              <a:rPr sz="4000" spc="-5" dirty="0"/>
              <a:t>系</a:t>
            </a:r>
            <a:r>
              <a:rPr sz="4000" spc="10" dirty="0"/>
              <a:t>统</a:t>
            </a:r>
            <a:r>
              <a:rPr sz="4000" spc="-5" dirty="0"/>
              <a:t>工程案</a:t>
            </a:r>
            <a:r>
              <a:rPr sz="4000" spc="20" dirty="0"/>
              <a:t>例</a:t>
            </a:r>
            <a:r>
              <a:rPr sz="4000" spc="-10" dirty="0">
                <a:latin typeface="Arial"/>
                <a:cs typeface="Arial"/>
              </a:rPr>
              <a:t>2—</a:t>
            </a:r>
            <a:r>
              <a:rPr sz="4000" spc="-5" dirty="0"/>
              <a:t>集成电</a:t>
            </a:r>
            <a:r>
              <a:rPr sz="4000" spc="5" dirty="0"/>
              <a:t>路</a:t>
            </a:r>
            <a:r>
              <a:rPr sz="4000" spc="-5" dirty="0"/>
              <a:t>设计与图论应用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38315" y="6288022"/>
            <a:ext cx="4978400" cy="570230"/>
            <a:chOff x="6338315" y="6288022"/>
            <a:chExt cx="4978400" cy="570230"/>
          </a:xfrm>
        </p:grpSpPr>
        <p:sp>
          <p:nvSpPr>
            <p:cNvPr id="10" name="object 10"/>
            <p:cNvSpPr/>
            <p:nvPr/>
          </p:nvSpPr>
          <p:spPr>
            <a:xfrm>
              <a:off x="6359651" y="6379462"/>
              <a:ext cx="4913630" cy="381000"/>
            </a:xfrm>
            <a:custGeom>
              <a:avLst/>
              <a:gdLst/>
              <a:ahLst/>
              <a:cxnLst/>
              <a:rect l="l" t="t" r="r" b="b"/>
              <a:pathLst>
                <a:path w="4913630" h="381000">
                  <a:moveTo>
                    <a:pt x="4913376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4913376" y="380999"/>
                  </a:lnTo>
                  <a:lnTo>
                    <a:pt x="4913376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8315" y="6288022"/>
              <a:ext cx="4978145" cy="5699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518275" y="6385356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黑体"/>
                <a:cs typeface="黑体"/>
              </a:rPr>
              <a:t>印刷电路板优化设计：平面图问题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64279" y="3878579"/>
            <a:ext cx="1388364" cy="116433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781300" y="4357115"/>
            <a:ext cx="722630" cy="280670"/>
            <a:chOff x="2781300" y="4357115"/>
            <a:chExt cx="722630" cy="280670"/>
          </a:xfrm>
        </p:grpSpPr>
        <p:sp>
          <p:nvSpPr>
            <p:cNvPr id="15" name="object 15"/>
            <p:cNvSpPr/>
            <p:nvPr/>
          </p:nvSpPr>
          <p:spPr>
            <a:xfrm>
              <a:off x="2785872" y="4361687"/>
              <a:ext cx="713740" cy="271780"/>
            </a:xfrm>
            <a:custGeom>
              <a:avLst/>
              <a:gdLst/>
              <a:ahLst/>
              <a:cxnLst/>
              <a:rect l="l" t="t" r="r" b="b"/>
              <a:pathLst>
                <a:path w="713739" h="271779">
                  <a:moveTo>
                    <a:pt x="577468" y="0"/>
                  </a:moveTo>
                  <a:lnTo>
                    <a:pt x="577468" y="67818"/>
                  </a:lnTo>
                  <a:lnTo>
                    <a:pt x="0" y="67818"/>
                  </a:lnTo>
                  <a:lnTo>
                    <a:pt x="0" y="203454"/>
                  </a:lnTo>
                  <a:lnTo>
                    <a:pt x="577468" y="203454"/>
                  </a:lnTo>
                  <a:lnTo>
                    <a:pt x="577468" y="271272"/>
                  </a:lnTo>
                  <a:lnTo>
                    <a:pt x="713231" y="135636"/>
                  </a:lnTo>
                  <a:lnTo>
                    <a:pt x="57746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85872" y="4361687"/>
              <a:ext cx="713740" cy="271780"/>
            </a:xfrm>
            <a:custGeom>
              <a:avLst/>
              <a:gdLst/>
              <a:ahLst/>
              <a:cxnLst/>
              <a:rect l="l" t="t" r="r" b="b"/>
              <a:pathLst>
                <a:path w="713739" h="271779">
                  <a:moveTo>
                    <a:pt x="0" y="67818"/>
                  </a:moveTo>
                  <a:lnTo>
                    <a:pt x="577468" y="67818"/>
                  </a:lnTo>
                  <a:lnTo>
                    <a:pt x="577468" y="0"/>
                  </a:lnTo>
                  <a:lnTo>
                    <a:pt x="713231" y="135636"/>
                  </a:lnTo>
                  <a:lnTo>
                    <a:pt x="577468" y="271272"/>
                  </a:lnTo>
                  <a:lnTo>
                    <a:pt x="577468" y="203454"/>
                  </a:lnTo>
                  <a:lnTo>
                    <a:pt x="0" y="203454"/>
                  </a:lnTo>
                  <a:lnTo>
                    <a:pt x="0" y="67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323844" y="5201411"/>
            <a:ext cx="2299335" cy="1647825"/>
            <a:chOff x="3323844" y="5201411"/>
            <a:chExt cx="2299335" cy="164782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3360" y="5728715"/>
              <a:ext cx="1121664" cy="11201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3844" y="5218175"/>
              <a:ext cx="774953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5700" y="5201411"/>
              <a:ext cx="1927098" cy="67741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09372" y="1056132"/>
            <a:ext cx="11684000" cy="5663565"/>
            <a:chOff x="309372" y="1056132"/>
            <a:chExt cx="11684000" cy="56635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372" y="1056132"/>
              <a:ext cx="11683746" cy="6804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896" y="1408176"/>
              <a:ext cx="5584698" cy="6774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1800" y="3485388"/>
              <a:ext cx="4035552" cy="2776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900" y="4024883"/>
              <a:ext cx="1277112" cy="914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9423" y="3328416"/>
              <a:ext cx="1320546" cy="6804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896" y="2801111"/>
              <a:ext cx="3451098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8895" y="2817876"/>
              <a:ext cx="3170681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6480" y="2817876"/>
              <a:ext cx="1233677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2403" y="2817876"/>
              <a:ext cx="1181861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21167" y="2801111"/>
              <a:ext cx="2231898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49967" y="2817876"/>
              <a:ext cx="505205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8532" y="5856732"/>
              <a:ext cx="1286256" cy="8625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2940" y="5219700"/>
              <a:ext cx="1029461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9304" y="5202935"/>
              <a:ext cx="1927098" cy="67741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501897" y="5298135"/>
            <a:ext cx="1921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K5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非平面子图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1044" y="5299964"/>
            <a:ext cx="2176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,3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非平面子图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41959" y="1885188"/>
            <a:ext cx="11736705" cy="1043305"/>
            <a:chOff x="441959" y="1885188"/>
            <a:chExt cx="11736705" cy="1043305"/>
          </a:xfrm>
        </p:grpSpPr>
        <p:sp>
          <p:nvSpPr>
            <p:cNvPr id="39" name="object 39"/>
            <p:cNvSpPr/>
            <p:nvPr/>
          </p:nvSpPr>
          <p:spPr>
            <a:xfrm>
              <a:off x="541019" y="1952244"/>
              <a:ext cx="11637645" cy="830580"/>
            </a:xfrm>
            <a:custGeom>
              <a:avLst/>
              <a:gdLst/>
              <a:ahLst/>
              <a:cxnLst/>
              <a:rect l="l" t="t" r="r" b="b"/>
              <a:pathLst>
                <a:path w="11637645" h="830580">
                  <a:moveTo>
                    <a:pt x="11637264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11637264" y="830579"/>
                  </a:lnTo>
                  <a:lnTo>
                    <a:pt x="11637264" y="0"/>
                  </a:lnTo>
                  <a:close/>
                </a:path>
              </a:pathLst>
            </a:custGeom>
            <a:solidFill>
              <a:srgbClr val="FFD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1959" y="1885188"/>
              <a:ext cx="1012697" cy="67741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5379" y="1901952"/>
              <a:ext cx="505206" cy="67741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7487" y="1901952"/>
              <a:ext cx="1892045" cy="67741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26436" y="1901952"/>
              <a:ext cx="573786" cy="67741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7124" y="1885188"/>
              <a:ext cx="1927098" cy="67741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21124" y="1901952"/>
              <a:ext cx="589026" cy="67741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07051" y="1885188"/>
              <a:ext cx="7413498" cy="67741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1959" y="2250948"/>
              <a:ext cx="3146298" cy="67741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88391" y="1152271"/>
            <a:ext cx="11333480" cy="26650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34925">
              <a:lnSpc>
                <a:spcPts val="2770"/>
              </a:lnSpc>
              <a:spcBef>
                <a:spcPts val="280"/>
              </a:spcBef>
            </a:pPr>
            <a:r>
              <a:rPr sz="2400" dirty="0">
                <a:latin typeface="黑体"/>
                <a:cs typeface="黑体"/>
              </a:rPr>
              <a:t>公路及立交桥、印刷电路、大规模集成电路等设计中，要求线路交叉尽量少，对应于 图论中的平面图、图的层数等相关理论</a:t>
            </a:r>
            <a:endParaRPr sz="2400">
              <a:latin typeface="黑体"/>
              <a:cs typeface="黑体"/>
            </a:endParaRPr>
          </a:p>
          <a:p>
            <a:pPr marL="144145" marR="508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latin typeface="黑体"/>
                <a:cs typeface="黑体"/>
              </a:rPr>
              <a:t>定理</a:t>
            </a:r>
            <a:r>
              <a:rPr sz="2400" spc="-560" dirty="0">
                <a:latin typeface="黑体"/>
                <a:cs typeface="黑体"/>
              </a:rPr>
              <a:t> </a:t>
            </a:r>
            <a:r>
              <a:rPr sz="2400" spc="-5" dirty="0">
                <a:latin typeface="Arial"/>
                <a:cs typeface="Arial"/>
              </a:rPr>
              <a:t>(Kuratowski,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黑体"/>
                <a:cs typeface="黑体"/>
              </a:rPr>
              <a:t>波兰数学家</a:t>
            </a:r>
            <a:r>
              <a:rPr sz="2400" dirty="0">
                <a:latin typeface="Arial"/>
                <a:cs typeface="Arial"/>
              </a:rPr>
              <a:t>)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黑体"/>
                <a:cs typeface="黑体"/>
              </a:rPr>
              <a:t>：一个图是平面图的充分必要条件是不包含下列两种 </a:t>
            </a:r>
            <a:r>
              <a:rPr sz="2400" spc="-5" dirty="0">
                <a:latin typeface="黑体"/>
                <a:cs typeface="黑体"/>
              </a:rPr>
              <a:t>非平面子图的剖分图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400" dirty="0">
                <a:latin typeface="黑体"/>
                <a:cs typeface="黑体"/>
              </a:rPr>
              <a:t>平面图判定高效算法：</a:t>
            </a:r>
            <a:r>
              <a:rPr sz="2400" dirty="0">
                <a:latin typeface="Arial"/>
                <a:cs typeface="Arial"/>
              </a:rPr>
              <a:t>J.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E.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Hopcroft,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R. E.</a:t>
            </a:r>
            <a:r>
              <a:rPr sz="2400" spc="-45" dirty="0">
                <a:latin typeface="Arial"/>
                <a:cs typeface="Arial"/>
              </a:rPr>
              <a:t> Tarjan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(1986</a:t>
            </a:r>
            <a:r>
              <a:rPr sz="2400" dirty="0">
                <a:latin typeface="黑体"/>
                <a:cs typeface="黑体"/>
              </a:rPr>
              <a:t>图灵奖获得者</a:t>
            </a:r>
            <a:r>
              <a:rPr sz="240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951989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平面图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20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33528"/>
            <a:ext cx="10833100" cy="1119505"/>
            <a:chOff x="850391" y="33528"/>
            <a:chExt cx="10833100" cy="1119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9147" y="33528"/>
              <a:ext cx="1678686" cy="11193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656" y="33528"/>
              <a:ext cx="3710178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656" y="33528"/>
              <a:ext cx="1677161" cy="11193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91915" y="199720"/>
            <a:ext cx="5106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芯</a:t>
            </a:r>
            <a:r>
              <a:rPr sz="4000" spc="-10" dirty="0"/>
              <a:t>片</a:t>
            </a:r>
            <a:r>
              <a:rPr sz="4000" spc="-5" dirty="0"/>
              <a:t>设</a:t>
            </a:r>
            <a:r>
              <a:rPr sz="4000" dirty="0"/>
              <a:t>计</a:t>
            </a:r>
            <a:r>
              <a:rPr sz="4000" spc="-5" dirty="0"/>
              <a:t>中的</a:t>
            </a:r>
            <a:r>
              <a:rPr sz="4000" dirty="0"/>
              <a:t>组</a:t>
            </a:r>
            <a:r>
              <a:rPr sz="4000" spc="-10" dirty="0"/>
              <a:t>合优化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7507223" y="3995928"/>
            <a:ext cx="4196080" cy="2493645"/>
            <a:chOff x="7507223" y="3995928"/>
            <a:chExt cx="4196080" cy="24936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7223" y="3995928"/>
              <a:ext cx="4195572" cy="2493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669523" y="6219444"/>
              <a:ext cx="897890" cy="147955"/>
            </a:xfrm>
            <a:custGeom>
              <a:avLst/>
              <a:gdLst/>
              <a:ahLst/>
              <a:cxnLst/>
              <a:rect l="l" t="t" r="r" b="b"/>
              <a:pathLst>
                <a:path w="897890" h="147954">
                  <a:moveTo>
                    <a:pt x="897635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897635" y="147827"/>
                  </a:lnTo>
                  <a:lnTo>
                    <a:pt x="897635" y="0"/>
                  </a:lnTo>
                  <a:close/>
                </a:path>
              </a:pathLst>
            </a:custGeom>
            <a:solidFill>
              <a:srgbClr val="1229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7223" y="1303019"/>
            <a:ext cx="4195572" cy="24871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" y="1525524"/>
            <a:ext cx="7018020" cy="47655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21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5786" y="12191"/>
            <a:ext cx="10862310" cy="1149985"/>
            <a:chOff x="835786" y="12191"/>
            <a:chExt cx="10862310" cy="1149985"/>
          </a:xfrm>
        </p:grpSpPr>
        <p:sp>
          <p:nvSpPr>
            <p:cNvPr id="3" name="object 3"/>
            <p:cNvSpPr/>
            <p:nvPr/>
          </p:nvSpPr>
          <p:spPr>
            <a:xfrm>
              <a:off x="850391" y="1017269"/>
              <a:ext cx="10833100" cy="0"/>
            </a:xfrm>
            <a:custGeom>
              <a:avLst/>
              <a:gdLst/>
              <a:ahLst/>
              <a:cxnLst/>
              <a:rect l="l" t="t" r="r" b="b"/>
              <a:pathLst>
                <a:path w="10833100">
                  <a:moveTo>
                    <a:pt x="0" y="0"/>
                  </a:moveTo>
                  <a:lnTo>
                    <a:pt x="10832591" y="0"/>
                  </a:lnTo>
                </a:path>
              </a:pathLst>
            </a:custGeom>
            <a:ln w="28955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4767" y="12191"/>
              <a:ext cx="3714750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340" y="12191"/>
              <a:ext cx="1678686" cy="1119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3847" y="42672"/>
              <a:ext cx="944118" cy="1119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85788" y="42672"/>
              <a:ext cx="1169670" cy="11193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3279" y="12191"/>
              <a:ext cx="2695194" cy="111937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36901" y="178054"/>
            <a:ext cx="691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网络系统工</a:t>
            </a:r>
            <a:r>
              <a:rPr sz="4000" spc="-15" dirty="0"/>
              <a:t>程</a:t>
            </a:r>
            <a:r>
              <a:rPr sz="4000" spc="-5" dirty="0"/>
              <a:t>案</a:t>
            </a:r>
            <a:r>
              <a:rPr sz="4000" spc="5" dirty="0"/>
              <a:t>例</a:t>
            </a:r>
            <a:r>
              <a:rPr sz="4000" spc="-10" dirty="0">
                <a:latin typeface="Arial"/>
                <a:cs typeface="Arial"/>
              </a:rPr>
              <a:t>3—</a:t>
            </a:r>
            <a:r>
              <a:rPr sz="4000" spc="5" dirty="0"/>
              <a:t>拥</a:t>
            </a:r>
            <a:r>
              <a:rPr sz="4000" spc="-5" dirty="0"/>
              <a:t>塞控制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2168" y="6172200"/>
            <a:ext cx="11283315" cy="685800"/>
            <a:chOff x="582168" y="6172200"/>
            <a:chExt cx="11283315" cy="6858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168" y="6172200"/>
              <a:ext cx="1855470" cy="511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2076" y="6172200"/>
              <a:ext cx="9733026" cy="5112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8" y="6446523"/>
              <a:ext cx="1351026" cy="411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543" y="6446523"/>
              <a:ext cx="3722370" cy="411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8739" y="6446523"/>
              <a:ext cx="1494282" cy="4114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7459" y="6446523"/>
              <a:ext cx="381762" cy="4114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3659" y="6446523"/>
              <a:ext cx="592073" cy="4114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13638" y="6228994"/>
            <a:ext cx="10942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Chiu,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Dah Ming </a:t>
            </a:r>
            <a:r>
              <a:rPr sz="1800" dirty="0">
                <a:latin typeface="Times New Roman"/>
                <a:cs typeface="Times New Roman"/>
              </a:rPr>
              <a:t>, and R. </a:t>
            </a:r>
            <a:r>
              <a:rPr sz="1800" spc="-5" dirty="0">
                <a:latin typeface="Times New Roman"/>
                <a:cs typeface="Times New Roman"/>
              </a:rPr>
              <a:t>Jain </a:t>
            </a:r>
            <a:r>
              <a:rPr sz="1800" dirty="0">
                <a:latin typeface="Times New Roman"/>
                <a:cs typeface="Times New Roman"/>
              </a:rPr>
              <a:t>. "Analysis of the increase and decrease algorithms for congestion avoidance in </a:t>
            </a:r>
            <a:r>
              <a:rPr sz="1800" spc="-5" dirty="0">
                <a:latin typeface="Times New Roman"/>
                <a:cs typeface="Times New Roman"/>
              </a:rPr>
              <a:t>computer  networks." </a:t>
            </a:r>
            <a:r>
              <a:rPr sz="1800" i="1" dirty="0">
                <a:latin typeface="Times New Roman"/>
                <a:cs typeface="Times New Roman"/>
              </a:rPr>
              <a:t>Computer Networks &amp; ISDN Systems</a:t>
            </a:r>
            <a:r>
              <a:rPr sz="1800" i="1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17.1(1989):1-14.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4800" y="964691"/>
            <a:ext cx="11520805" cy="1885950"/>
            <a:chOff x="304800" y="964691"/>
            <a:chExt cx="11520805" cy="1885950"/>
          </a:xfrm>
        </p:grpSpPr>
        <p:sp>
          <p:nvSpPr>
            <p:cNvPr id="20" name="object 20"/>
            <p:cNvSpPr/>
            <p:nvPr/>
          </p:nvSpPr>
          <p:spPr>
            <a:xfrm>
              <a:off x="390143" y="1031747"/>
              <a:ext cx="11313160" cy="1682750"/>
            </a:xfrm>
            <a:custGeom>
              <a:avLst/>
              <a:gdLst/>
              <a:ahLst/>
              <a:cxnLst/>
              <a:rect l="l" t="t" r="r" b="b"/>
              <a:pathLst>
                <a:path w="11313160" h="1682750">
                  <a:moveTo>
                    <a:pt x="11312652" y="0"/>
                  </a:moveTo>
                  <a:lnTo>
                    <a:pt x="0" y="0"/>
                  </a:lnTo>
                  <a:lnTo>
                    <a:pt x="0" y="1682496"/>
                  </a:lnTo>
                  <a:lnTo>
                    <a:pt x="11312652" y="1682496"/>
                  </a:lnTo>
                  <a:lnTo>
                    <a:pt x="113126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800" y="1011935"/>
              <a:ext cx="649986" cy="6316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595" y="964691"/>
              <a:ext cx="4434078" cy="6804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5528" y="964691"/>
              <a:ext cx="717041" cy="6804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16423" y="964691"/>
              <a:ext cx="1335786" cy="6804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46064" y="964691"/>
              <a:ext cx="715517" cy="6804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55435" y="964691"/>
              <a:ext cx="4437125" cy="6804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86416" y="964691"/>
              <a:ext cx="715518" cy="6804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95788" y="964691"/>
              <a:ext cx="1329690" cy="68046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7595" y="1368551"/>
              <a:ext cx="4060698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35196" y="1368551"/>
              <a:ext cx="707898" cy="6774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4800" y="1816608"/>
              <a:ext cx="646938" cy="6301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7595" y="1770887"/>
              <a:ext cx="7037070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11568" y="1770887"/>
              <a:ext cx="718566" cy="6774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27035" y="1770887"/>
              <a:ext cx="1035557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59495" y="1787652"/>
              <a:ext cx="572261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28659" y="1787652"/>
              <a:ext cx="1760981" cy="6774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86543" y="1787652"/>
              <a:ext cx="505205" cy="67741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88652" y="1787652"/>
              <a:ext cx="573785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59340" y="1787652"/>
              <a:ext cx="1863090" cy="677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7595" y="2173224"/>
              <a:ext cx="1622298" cy="67741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96796" y="2173224"/>
              <a:ext cx="707898" cy="6774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01595" y="2173224"/>
              <a:ext cx="2231898" cy="6774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0396" y="2173224"/>
              <a:ext cx="707898" cy="6774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35196" y="2173224"/>
              <a:ext cx="4060698" cy="67741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69188" y="1025485"/>
            <a:ext cx="11160125" cy="1635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10000"/>
              </a:lnSpc>
              <a:spcBef>
                <a:spcPts val="9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30" dirty="0">
                <a:latin typeface="黑体"/>
                <a:cs typeface="黑体"/>
              </a:rPr>
              <a:t>拥塞控</a:t>
            </a:r>
            <a:r>
              <a:rPr sz="2400" spc="45" dirty="0">
                <a:latin typeface="黑体"/>
                <a:cs typeface="黑体"/>
              </a:rPr>
              <a:t>制的</a:t>
            </a:r>
            <a:r>
              <a:rPr sz="2400" spc="30" dirty="0">
                <a:latin typeface="黑体"/>
                <a:cs typeface="黑体"/>
              </a:rPr>
              <a:t>关键是</a:t>
            </a:r>
            <a:r>
              <a:rPr sz="2400" spc="45" dirty="0">
                <a:latin typeface="黑体"/>
                <a:cs typeface="黑体"/>
              </a:rPr>
              <a:t>在考</a:t>
            </a:r>
            <a:r>
              <a:rPr sz="2400" spc="30" dirty="0">
                <a:latin typeface="黑体"/>
                <a:cs typeface="黑体"/>
              </a:rPr>
              <a:t>虑效</a:t>
            </a:r>
            <a:r>
              <a:rPr sz="2400" spc="65" dirty="0">
                <a:latin typeface="黑体"/>
                <a:cs typeface="黑体"/>
              </a:rPr>
              <a:t>率</a:t>
            </a:r>
            <a:r>
              <a:rPr sz="2400" spc="50" dirty="0">
                <a:latin typeface="黑体"/>
                <a:cs typeface="黑体"/>
              </a:rPr>
              <a:t>、</a:t>
            </a:r>
            <a:r>
              <a:rPr sz="2400" spc="45" dirty="0">
                <a:latin typeface="黑体"/>
                <a:cs typeface="黑体"/>
              </a:rPr>
              <a:t>公</a:t>
            </a:r>
            <a:r>
              <a:rPr sz="2400" spc="30" dirty="0">
                <a:latin typeface="黑体"/>
                <a:cs typeface="黑体"/>
              </a:rPr>
              <a:t>平</a:t>
            </a:r>
            <a:r>
              <a:rPr sz="2400" spc="40" dirty="0">
                <a:latin typeface="黑体"/>
                <a:cs typeface="黑体"/>
              </a:rPr>
              <a:t>性</a:t>
            </a:r>
            <a:r>
              <a:rPr sz="2400" spc="35" dirty="0">
                <a:latin typeface="黑体"/>
                <a:cs typeface="黑体"/>
              </a:rPr>
              <a:t>、</a:t>
            </a:r>
            <a:r>
              <a:rPr sz="2400" spc="45" dirty="0">
                <a:latin typeface="黑体"/>
                <a:cs typeface="黑体"/>
              </a:rPr>
              <a:t>收敛</a:t>
            </a:r>
            <a:r>
              <a:rPr sz="2400" spc="30" dirty="0">
                <a:latin typeface="黑体"/>
                <a:cs typeface="黑体"/>
              </a:rPr>
              <a:t>速度和</a:t>
            </a:r>
            <a:r>
              <a:rPr sz="2400" spc="45" dirty="0">
                <a:latin typeface="黑体"/>
                <a:cs typeface="黑体"/>
              </a:rPr>
              <a:t>抖动</a:t>
            </a:r>
            <a:r>
              <a:rPr sz="2400" spc="30" dirty="0">
                <a:latin typeface="黑体"/>
                <a:cs typeface="黑体"/>
              </a:rPr>
              <a:t>程度的</a:t>
            </a:r>
            <a:r>
              <a:rPr sz="2400" spc="45" dirty="0">
                <a:latin typeface="黑体"/>
                <a:cs typeface="黑体"/>
              </a:rPr>
              <a:t>前提</a:t>
            </a:r>
            <a:r>
              <a:rPr sz="2400" spc="65" dirty="0">
                <a:latin typeface="黑体"/>
                <a:cs typeface="黑体"/>
              </a:rPr>
              <a:t>下</a:t>
            </a:r>
            <a:r>
              <a:rPr sz="2400" spc="35" dirty="0">
                <a:latin typeface="黑体"/>
                <a:cs typeface="黑体"/>
              </a:rPr>
              <a:t>，用户如 </a:t>
            </a:r>
            <a:r>
              <a:rPr sz="2400" spc="-5" dirty="0">
                <a:latin typeface="黑体"/>
                <a:cs typeface="黑体"/>
              </a:rPr>
              <a:t>何增加或减少其负载的算法</a:t>
            </a:r>
            <a:r>
              <a:rPr sz="2400" dirty="0"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  <a:p>
            <a:pPr marL="299085" indent="-287020">
              <a:lnSpc>
                <a:spcPct val="100000"/>
              </a:lnSpc>
              <a:spcBef>
                <a:spcPts val="29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80" dirty="0">
                <a:latin typeface="黑体"/>
                <a:cs typeface="黑体"/>
              </a:rPr>
              <a:t>基于</a:t>
            </a:r>
            <a:r>
              <a:rPr sz="2400" spc="90" dirty="0">
                <a:latin typeface="黑体"/>
                <a:cs typeface="黑体"/>
              </a:rPr>
              <a:t>饱和</a:t>
            </a:r>
            <a:r>
              <a:rPr sz="2400" spc="80" dirty="0">
                <a:latin typeface="黑体"/>
                <a:cs typeface="黑体"/>
              </a:rPr>
              <a:t>非线性</a:t>
            </a:r>
            <a:r>
              <a:rPr sz="2400" spc="90" dirty="0">
                <a:latin typeface="黑体"/>
                <a:cs typeface="黑体"/>
              </a:rPr>
              <a:t>的</a:t>
            </a:r>
            <a:r>
              <a:rPr sz="2400" spc="80" dirty="0">
                <a:latin typeface="黑体"/>
                <a:cs typeface="黑体"/>
              </a:rPr>
              <a:t>控制评</a:t>
            </a:r>
            <a:r>
              <a:rPr sz="2400" spc="90" dirty="0">
                <a:latin typeface="黑体"/>
                <a:cs typeface="黑体"/>
              </a:rPr>
              <a:t>价</a:t>
            </a:r>
            <a:r>
              <a:rPr sz="2400" spc="80" dirty="0">
                <a:latin typeface="黑体"/>
                <a:cs typeface="黑体"/>
              </a:rPr>
              <a:t>函数和</a:t>
            </a:r>
            <a:r>
              <a:rPr sz="2400" spc="90" dirty="0">
                <a:latin typeface="黑体"/>
                <a:cs typeface="黑体"/>
              </a:rPr>
              <a:t>微</a:t>
            </a:r>
            <a:r>
              <a:rPr sz="2400" spc="80" dirty="0">
                <a:latin typeface="黑体"/>
                <a:cs typeface="黑体"/>
              </a:rPr>
              <a:t>分博弈</a:t>
            </a:r>
            <a:r>
              <a:rPr sz="2400" spc="90" dirty="0">
                <a:latin typeface="黑体"/>
                <a:cs typeface="黑体"/>
              </a:rPr>
              <a:t>分</a:t>
            </a:r>
            <a:r>
              <a:rPr sz="2400" spc="135" dirty="0">
                <a:latin typeface="黑体"/>
                <a:cs typeface="黑体"/>
              </a:rPr>
              <a:t>析</a:t>
            </a:r>
            <a:r>
              <a:rPr sz="2400" spc="80" dirty="0">
                <a:latin typeface="黑体"/>
                <a:cs typeface="黑体"/>
              </a:rPr>
              <a:t>，利</a:t>
            </a:r>
            <a:r>
              <a:rPr sz="2400" spc="95" dirty="0">
                <a:latin typeface="黑体"/>
                <a:cs typeface="黑体"/>
              </a:rPr>
              <a:t>用</a:t>
            </a:r>
            <a:r>
              <a:rPr sz="2400" dirty="0">
                <a:latin typeface="Arial"/>
                <a:cs typeface="Arial"/>
              </a:rPr>
              <a:t>0(increase)-1(decrease)</a:t>
            </a:r>
            <a:endParaRPr sz="2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黑体"/>
                <a:cs typeface="黑体"/>
              </a:rPr>
              <a:t>控制方程，完成控制目标，实现收敛到高效和公平状态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36947" y="2842246"/>
            <a:ext cx="6464935" cy="2935605"/>
            <a:chOff x="4536947" y="2842246"/>
            <a:chExt cx="6464935" cy="2935605"/>
          </a:xfrm>
        </p:grpSpPr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47631" y="2842246"/>
              <a:ext cx="1753952" cy="123140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36947" y="3556994"/>
              <a:ext cx="3650939" cy="222037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005696" y="3207257"/>
            <a:ext cx="203835" cy="66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5"/>
              </a:spcBef>
            </a:pPr>
            <a:r>
              <a:rPr sz="1400" b="1" dirty="0">
                <a:latin typeface="等线"/>
                <a:cs typeface="等线"/>
              </a:rPr>
              <a:t>吞 吐 量</a:t>
            </a:r>
            <a:endParaRPr sz="1400">
              <a:latin typeface="等线"/>
              <a:cs typeface="等线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46733" y="2662415"/>
            <a:ext cx="10257155" cy="3489325"/>
            <a:chOff x="1046733" y="2662415"/>
            <a:chExt cx="10257155" cy="3489325"/>
          </a:xfrm>
        </p:grpSpPr>
        <p:sp>
          <p:nvSpPr>
            <p:cNvPr id="51" name="object 51"/>
            <p:cNvSpPr/>
            <p:nvPr/>
          </p:nvSpPr>
          <p:spPr>
            <a:xfrm>
              <a:off x="7811389" y="2795016"/>
              <a:ext cx="3486150" cy="2001520"/>
            </a:xfrm>
            <a:custGeom>
              <a:avLst/>
              <a:gdLst/>
              <a:ahLst/>
              <a:cxnLst/>
              <a:rect l="l" t="t" r="r" b="b"/>
              <a:pathLst>
                <a:path w="3486150" h="2001520">
                  <a:moveTo>
                    <a:pt x="1081151" y="0"/>
                  </a:moveTo>
                  <a:lnTo>
                    <a:pt x="1481962" y="0"/>
                  </a:lnTo>
                  <a:lnTo>
                    <a:pt x="2083180" y="0"/>
                  </a:lnTo>
                  <a:lnTo>
                    <a:pt x="3486022" y="0"/>
                  </a:lnTo>
                  <a:lnTo>
                    <a:pt x="3486022" y="1167257"/>
                  </a:lnTo>
                  <a:lnTo>
                    <a:pt x="3486022" y="1667510"/>
                  </a:lnTo>
                  <a:lnTo>
                    <a:pt x="3486022" y="2001012"/>
                  </a:lnTo>
                  <a:lnTo>
                    <a:pt x="2083180" y="2001012"/>
                  </a:lnTo>
                  <a:lnTo>
                    <a:pt x="1481962" y="2001012"/>
                  </a:lnTo>
                  <a:lnTo>
                    <a:pt x="1081151" y="2001012"/>
                  </a:lnTo>
                  <a:lnTo>
                    <a:pt x="1081151" y="1667510"/>
                  </a:lnTo>
                  <a:lnTo>
                    <a:pt x="0" y="1443228"/>
                  </a:lnTo>
                  <a:lnTo>
                    <a:pt x="1081151" y="1167257"/>
                  </a:lnTo>
                  <a:lnTo>
                    <a:pt x="1081151" y="0"/>
                  </a:lnTo>
                  <a:close/>
                </a:path>
              </a:pathLst>
            </a:custGeom>
            <a:ln w="12192">
              <a:solidFill>
                <a:srgbClr val="00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59723" y="5512306"/>
              <a:ext cx="2328357" cy="60350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949948" y="5201412"/>
              <a:ext cx="4009390" cy="943610"/>
            </a:xfrm>
            <a:custGeom>
              <a:avLst/>
              <a:gdLst/>
              <a:ahLst/>
              <a:cxnLst/>
              <a:rect l="l" t="t" r="r" b="b"/>
              <a:pathLst>
                <a:path w="4009390" h="943610">
                  <a:moveTo>
                    <a:pt x="1351279" y="0"/>
                  </a:moveTo>
                  <a:lnTo>
                    <a:pt x="1794255" y="0"/>
                  </a:lnTo>
                  <a:lnTo>
                    <a:pt x="2458720" y="0"/>
                  </a:lnTo>
                  <a:lnTo>
                    <a:pt x="4009135" y="0"/>
                  </a:lnTo>
                  <a:lnTo>
                    <a:pt x="4009135" y="157225"/>
                  </a:lnTo>
                  <a:lnTo>
                    <a:pt x="4009135" y="393065"/>
                  </a:lnTo>
                  <a:lnTo>
                    <a:pt x="4009135" y="943356"/>
                  </a:lnTo>
                  <a:lnTo>
                    <a:pt x="2458720" y="943356"/>
                  </a:lnTo>
                  <a:lnTo>
                    <a:pt x="1794255" y="943356"/>
                  </a:lnTo>
                  <a:lnTo>
                    <a:pt x="1351279" y="943356"/>
                  </a:lnTo>
                  <a:lnTo>
                    <a:pt x="1351279" y="393065"/>
                  </a:lnTo>
                  <a:lnTo>
                    <a:pt x="0" y="417131"/>
                  </a:lnTo>
                  <a:lnTo>
                    <a:pt x="1351279" y="157225"/>
                  </a:lnTo>
                  <a:lnTo>
                    <a:pt x="1351279" y="0"/>
                  </a:lnTo>
                  <a:close/>
                </a:path>
              </a:pathLst>
            </a:custGeom>
            <a:ln w="12191">
              <a:solidFill>
                <a:srgbClr val="00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54123" y="2714237"/>
              <a:ext cx="3373973" cy="84277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658111" y="2676144"/>
              <a:ext cx="4250690" cy="1118235"/>
            </a:xfrm>
            <a:custGeom>
              <a:avLst/>
              <a:gdLst/>
              <a:ahLst/>
              <a:cxnLst/>
              <a:rect l="l" t="t" r="r" b="b"/>
              <a:pathLst>
                <a:path w="4250690" h="1118235">
                  <a:moveTo>
                    <a:pt x="0" y="0"/>
                  </a:moveTo>
                  <a:lnTo>
                    <a:pt x="2086483" y="0"/>
                  </a:lnTo>
                  <a:lnTo>
                    <a:pt x="2980690" y="0"/>
                  </a:lnTo>
                  <a:lnTo>
                    <a:pt x="3576828" y="0"/>
                  </a:lnTo>
                  <a:lnTo>
                    <a:pt x="3576828" y="542289"/>
                  </a:lnTo>
                  <a:lnTo>
                    <a:pt x="3576828" y="774700"/>
                  </a:lnTo>
                  <a:lnTo>
                    <a:pt x="3576828" y="929639"/>
                  </a:lnTo>
                  <a:lnTo>
                    <a:pt x="2980690" y="929639"/>
                  </a:lnTo>
                  <a:lnTo>
                    <a:pt x="4250563" y="1117726"/>
                  </a:lnTo>
                  <a:lnTo>
                    <a:pt x="2086483" y="929639"/>
                  </a:lnTo>
                  <a:lnTo>
                    <a:pt x="0" y="929639"/>
                  </a:lnTo>
                  <a:lnTo>
                    <a:pt x="0" y="774700"/>
                  </a:lnTo>
                  <a:lnTo>
                    <a:pt x="0" y="54228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00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13103" y="3848059"/>
              <a:ext cx="2527333" cy="22296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53083" y="3790188"/>
              <a:ext cx="3810635" cy="2339340"/>
            </a:xfrm>
            <a:custGeom>
              <a:avLst/>
              <a:gdLst/>
              <a:ahLst/>
              <a:cxnLst/>
              <a:rect l="l" t="t" r="r" b="b"/>
              <a:pathLst>
                <a:path w="3810635" h="2339340">
                  <a:moveTo>
                    <a:pt x="0" y="0"/>
                  </a:moveTo>
                  <a:lnTo>
                    <a:pt x="1663318" y="0"/>
                  </a:lnTo>
                  <a:lnTo>
                    <a:pt x="2376169" y="0"/>
                  </a:lnTo>
                  <a:lnTo>
                    <a:pt x="2851404" y="0"/>
                  </a:lnTo>
                  <a:lnTo>
                    <a:pt x="2851404" y="389889"/>
                  </a:lnTo>
                  <a:lnTo>
                    <a:pt x="3810380" y="458850"/>
                  </a:lnTo>
                  <a:lnTo>
                    <a:pt x="2851404" y="974725"/>
                  </a:lnTo>
                  <a:lnTo>
                    <a:pt x="2851404" y="2339340"/>
                  </a:lnTo>
                  <a:lnTo>
                    <a:pt x="2376169" y="2339340"/>
                  </a:lnTo>
                  <a:lnTo>
                    <a:pt x="1663318" y="2339340"/>
                  </a:lnTo>
                  <a:lnTo>
                    <a:pt x="0" y="2339340"/>
                  </a:lnTo>
                  <a:lnTo>
                    <a:pt x="0" y="974725"/>
                  </a:lnTo>
                  <a:lnTo>
                    <a:pt x="0" y="38988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66032" y="2662415"/>
              <a:ext cx="951738" cy="39853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165472" y="2696972"/>
            <a:ext cx="739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等线"/>
                <a:cs typeface="等线"/>
              </a:rPr>
              <a:t>状态方程</a:t>
            </a:r>
            <a:endParaRPr sz="1400">
              <a:latin typeface="等线"/>
              <a:cs typeface="等线"/>
            </a:endParaRPr>
          </a:p>
        </p:txBody>
      </p:sp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159240" y="5231891"/>
            <a:ext cx="951738" cy="398538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9259316" y="5266690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等线"/>
                <a:cs typeface="等线"/>
              </a:rPr>
              <a:t>控制方程</a:t>
            </a:r>
            <a:endParaRPr sz="1400">
              <a:latin typeface="等线"/>
              <a:cs typeface="等线"/>
            </a:endParaRPr>
          </a:p>
        </p:txBody>
      </p:sp>
      <p:pic>
        <p:nvPicPr>
          <p:cNvPr id="62" name="object 6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302764" y="3788651"/>
            <a:ext cx="951738" cy="398538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2402839" y="3823842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等线"/>
                <a:cs typeface="等线"/>
              </a:rPr>
              <a:t>对策分析</a:t>
            </a:r>
            <a:endParaRPr sz="1400">
              <a:latin typeface="等线"/>
              <a:cs typeface="等线"/>
            </a:endParaRPr>
          </a:p>
        </p:txBody>
      </p:sp>
      <p:pic>
        <p:nvPicPr>
          <p:cNvPr id="64" name="object 6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442704" y="4410443"/>
            <a:ext cx="1308353" cy="398538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544050" y="4096258"/>
            <a:ext cx="1095375" cy="588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等线"/>
                <a:cs typeface="等线"/>
              </a:rPr>
              <a:t>负载</a:t>
            </a:r>
            <a:endParaRPr sz="14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400" b="1" dirty="0">
                <a:solidFill>
                  <a:srgbClr val="FF0000"/>
                </a:solidFill>
                <a:latin typeface="等线"/>
                <a:cs typeface="等线"/>
              </a:rPr>
              <a:t>网络性能评价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22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6764"/>
            <a:ext cx="10833100" cy="1038860"/>
            <a:chOff x="850264" y="16764"/>
            <a:chExt cx="10833100" cy="103886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9719" y="16764"/>
              <a:ext cx="3341370" cy="10096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9" y="16764"/>
              <a:ext cx="1512570" cy="1009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7319" y="45720"/>
              <a:ext cx="852677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1827" y="45720"/>
              <a:ext cx="1055370" cy="1009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9027" y="16764"/>
              <a:ext cx="1055370" cy="10096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6227" y="16764"/>
              <a:ext cx="4255770" cy="10096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41373" y="165608"/>
            <a:ext cx="851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网络系统工程案例</a:t>
            </a:r>
            <a:r>
              <a:rPr sz="3600" spc="-5" dirty="0">
                <a:latin typeface="Arial"/>
                <a:cs typeface="Arial"/>
              </a:rPr>
              <a:t>4—</a:t>
            </a:r>
            <a:r>
              <a:rPr sz="3600" spc="-5" dirty="0"/>
              <a:t>云计算资源在线调度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3652" y="1007363"/>
            <a:ext cx="11880850" cy="1885950"/>
            <a:chOff x="263652" y="1007363"/>
            <a:chExt cx="11880850" cy="1885950"/>
          </a:xfrm>
        </p:grpSpPr>
        <p:sp>
          <p:nvSpPr>
            <p:cNvPr id="12" name="object 12"/>
            <p:cNvSpPr/>
            <p:nvPr/>
          </p:nvSpPr>
          <p:spPr>
            <a:xfrm>
              <a:off x="348996" y="1074419"/>
              <a:ext cx="11672570" cy="1717675"/>
            </a:xfrm>
            <a:custGeom>
              <a:avLst/>
              <a:gdLst/>
              <a:ahLst/>
              <a:cxnLst/>
              <a:rect l="l" t="t" r="r" b="b"/>
              <a:pathLst>
                <a:path w="11672570" h="1717675">
                  <a:moveTo>
                    <a:pt x="11672316" y="0"/>
                  </a:moveTo>
                  <a:lnTo>
                    <a:pt x="0" y="0"/>
                  </a:lnTo>
                  <a:lnTo>
                    <a:pt x="0" y="1717548"/>
                  </a:lnTo>
                  <a:lnTo>
                    <a:pt x="11672316" y="1717548"/>
                  </a:lnTo>
                  <a:lnTo>
                    <a:pt x="116723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652" y="1054607"/>
              <a:ext cx="649985" cy="6316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47" y="1007363"/>
              <a:ext cx="4761738" cy="6804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040" y="1007363"/>
              <a:ext cx="718565" cy="680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4460" y="1007363"/>
              <a:ext cx="1649730" cy="6804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8043" y="1007363"/>
              <a:ext cx="718566" cy="6804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0463" y="1007363"/>
              <a:ext cx="2894837" cy="6804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9156" y="1007363"/>
              <a:ext cx="717042" cy="6804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60052" y="1007363"/>
              <a:ext cx="2583942" cy="680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447" y="1411223"/>
              <a:ext cx="3755898" cy="6774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9248" y="1411223"/>
              <a:ext cx="1012698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3652" y="1859280"/>
              <a:ext cx="646938" cy="6301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6447" y="1813559"/>
              <a:ext cx="6593585" cy="6774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6936" y="1830324"/>
              <a:ext cx="1084326" cy="6774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8163" y="1813559"/>
              <a:ext cx="1023366" cy="677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28432" y="1813559"/>
              <a:ext cx="712470" cy="6774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37804" y="1813559"/>
              <a:ext cx="3803142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6447" y="2215896"/>
              <a:ext cx="707898" cy="6774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247" y="2215896"/>
              <a:ext cx="1012697" cy="67741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0848" y="2215896"/>
              <a:ext cx="1012697" cy="6774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60447" y="2215896"/>
              <a:ext cx="1622298" cy="67741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8345" y="1067815"/>
            <a:ext cx="11517630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0795" indent="-287020">
              <a:lnSpc>
                <a:spcPct val="110000"/>
              </a:lnSpc>
              <a:spcBef>
                <a:spcPts val="100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45" dirty="0">
                <a:latin typeface="黑体"/>
                <a:cs typeface="黑体"/>
              </a:rPr>
              <a:t>云计算的</a:t>
            </a:r>
            <a:r>
              <a:rPr sz="2400" spc="55" dirty="0">
                <a:latin typeface="黑体"/>
                <a:cs typeface="黑体"/>
              </a:rPr>
              <a:t>资</a:t>
            </a:r>
            <a:r>
              <a:rPr sz="2400" spc="45" dirty="0">
                <a:latin typeface="黑体"/>
                <a:cs typeface="黑体"/>
              </a:rPr>
              <a:t>源申请具</a:t>
            </a:r>
            <a:r>
              <a:rPr sz="2400" spc="55" dirty="0">
                <a:latin typeface="黑体"/>
                <a:cs typeface="黑体"/>
              </a:rPr>
              <a:t>有</a:t>
            </a:r>
            <a:r>
              <a:rPr sz="2400" spc="45" dirty="0">
                <a:latin typeface="黑体"/>
                <a:cs typeface="黑体"/>
              </a:rPr>
              <a:t>随机到</a:t>
            </a:r>
            <a:r>
              <a:rPr sz="2400" spc="80" dirty="0">
                <a:latin typeface="黑体"/>
                <a:cs typeface="黑体"/>
              </a:rPr>
              <a:t>达</a:t>
            </a:r>
            <a:r>
              <a:rPr sz="2400" spc="60" dirty="0">
                <a:latin typeface="黑体"/>
                <a:cs typeface="黑体"/>
              </a:rPr>
              <a:t>、</a:t>
            </a:r>
            <a:r>
              <a:rPr sz="2400" spc="45" dirty="0">
                <a:latin typeface="黑体"/>
                <a:cs typeface="黑体"/>
              </a:rPr>
              <a:t>按需计费</a:t>
            </a:r>
            <a:r>
              <a:rPr sz="2400" spc="60" dirty="0">
                <a:latin typeface="黑体"/>
                <a:cs typeface="黑体"/>
              </a:rPr>
              <a:t>、</a:t>
            </a:r>
            <a:r>
              <a:rPr sz="2400" spc="45" dirty="0">
                <a:latin typeface="黑体"/>
                <a:cs typeface="黑体"/>
              </a:rPr>
              <a:t>用完即释</a:t>
            </a:r>
            <a:r>
              <a:rPr sz="2400" spc="55" dirty="0">
                <a:latin typeface="黑体"/>
                <a:cs typeface="黑体"/>
              </a:rPr>
              <a:t>放</a:t>
            </a:r>
            <a:r>
              <a:rPr sz="2400" spc="45" dirty="0">
                <a:latin typeface="黑体"/>
                <a:cs typeface="黑体"/>
              </a:rPr>
              <a:t>等特</a:t>
            </a:r>
            <a:r>
              <a:rPr sz="2400" spc="65" dirty="0">
                <a:latin typeface="黑体"/>
                <a:cs typeface="黑体"/>
              </a:rPr>
              <a:t>点</a:t>
            </a:r>
            <a:r>
              <a:rPr sz="2400" spc="45" dirty="0">
                <a:latin typeface="黑体"/>
                <a:cs typeface="黑体"/>
              </a:rPr>
              <a:t>，</a:t>
            </a:r>
            <a:r>
              <a:rPr sz="2400" spc="55" dirty="0">
                <a:latin typeface="黑体"/>
                <a:cs typeface="黑体"/>
              </a:rPr>
              <a:t>通</a:t>
            </a:r>
            <a:r>
              <a:rPr sz="2400" spc="45" dirty="0">
                <a:latin typeface="黑体"/>
                <a:cs typeface="黑体"/>
              </a:rPr>
              <a:t>常描述</a:t>
            </a:r>
            <a:r>
              <a:rPr sz="2400" spc="55" dirty="0">
                <a:latin typeface="黑体"/>
                <a:cs typeface="黑体"/>
              </a:rPr>
              <a:t>为</a:t>
            </a:r>
            <a:r>
              <a:rPr sz="2400" spc="65" dirty="0">
                <a:latin typeface="黑体"/>
                <a:cs typeface="黑体"/>
              </a:rPr>
              <a:t>多</a:t>
            </a:r>
            <a:r>
              <a:rPr sz="2400" dirty="0">
                <a:latin typeface="黑体"/>
                <a:cs typeface="黑体"/>
              </a:rPr>
              <a:t>维 度资源约束下的动态装箱问题</a:t>
            </a:r>
            <a:endParaRPr sz="2400">
              <a:latin typeface="黑体"/>
              <a:cs typeface="黑体"/>
            </a:endParaRPr>
          </a:p>
          <a:p>
            <a:pPr marL="299085" indent="-287020">
              <a:lnSpc>
                <a:spcPct val="100000"/>
              </a:lnSpc>
              <a:spcBef>
                <a:spcPts val="285"/>
              </a:spcBef>
              <a:buFont typeface="Wingdings"/>
              <a:buChar char=""/>
              <a:tabLst>
                <a:tab pos="299720" algn="l"/>
              </a:tabLst>
            </a:pPr>
            <a:r>
              <a:rPr sz="2400" spc="30" dirty="0">
                <a:latin typeface="黑体"/>
                <a:cs typeface="黑体"/>
              </a:rPr>
              <a:t>将云资源</a:t>
            </a:r>
            <a:r>
              <a:rPr sz="2400" spc="40" dirty="0">
                <a:latin typeface="黑体"/>
                <a:cs typeface="黑体"/>
              </a:rPr>
              <a:t>在</a:t>
            </a:r>
            <a:r>
              <a:rPr sz="2400" spc="30" dirty="0">
                <a:latin typeface="黑体"/>
                <a:cs typeface="黑体"/>
              </a:rPr>
              <a:t>线调度的</a:t>
            </a:r>
            <a:r>
              <a:rPr sz="2400" spc="40" dirty="0">
                <a:latin typeface="黑体"/>
                <a:cs typeface="黑体"/>
              </a:rPr>
              <a:t>随</a:t>
            </a:r>
            <a:r>
              <a:rPr sz="2400" spc="30" dirty="0">
                <a:latin typeface="黑体"/>
                <a:cs typeface="黑体"/>
              </a:rPr>
              <a:t>机时序决策问题映射</a:t>
            </a:r>
            <a:r>
              <a:rPr sz="2400" spc="85" dirty="0">
                <a:latin typeface="黑体"/>
                <a:cs typeface="黑体"/>
              </a:rPr>
              <a:t>为</a:t>
            </a:r>
            <a:r>
              <a:rPr sz="2400" spc="10" dirty="0">
                <a:latin typeface="Arial"/>
                <a:cs typeface="Arial"/>
              </a:rPr>
              <a:t>MDP</a:t>
            </a:r>
            <a:r>
              <a:rPr sz="2400" spc="30" dirty="0">
                <a:latin typeface="黑体"/>
                <a:cs typeface="黑体"/>
              </a:rPr>
              <a:t>问</a:t>
            </a:r>
            <a:r>
              <a:rPr sz="2400" spc="45" dirty="0">
                <a:latin typeface="黑体"/>
                <a:cs typeface="黑体"/>
              </a:rPr>
              <a:t>题</a:t>
            </a:r>
            <a:r>
              <a:rPr sz="2400" spc="30" dirty="0">
                <a:latin typeface="黑体"/>
                <a:cs typeface="黑体"/>
              </a:rPr>
              <a:t>，可以在深度强化学习架构</a:t>
            </a:r>
            <a:endParaRPr sz="2400">
              <a:latin typeface="黑体"/>
              <a:cs typeface="黑体"/>
            </a:endParaRPr>
          </a:p>
          <a:p>
            <a:pPr marL="299085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黑体"/>
                <a:cs typeface="黑体"/>
              </a:rPr>
              <a:t>下探索高效求解算法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7179" y="5318759"/>
            <a:ext cx="4608830" cy="1512570"/>
            <a:chOff x="297179" y="5318759"/>
            <a:chExt cx="4608830" cy="1512570"/>
          </a:xfrm>
        </p:grpSpPr>
        <p:sp>
          <p:nvSpPr>
            <p:cNvPr id="35" name="object 35"/>
            <p:cNvSpPr/>
            <p:nvPr/>
          </p:nvSpPr>
          <p:spPr>
            <a:xfrm>
              <a:off x="348995" y="5337047"/>
              <a:ext cx="4556760" cy="1422400"/>
            </a:xfrm>
            <a:custGeom>
              <a:avLst/>
              <a:gdLst/>
              <a:ahLst/>
              <a:cxnLst/>
              <a:rect l="l" t="t" r="r" b="b"/>
              <a:pathLst>
                <a:path w="4556760" h="1422400">
                  <a:moveTo>
                    <a:pt x="4556760" y="0"/>
                  </a:moveTo>
                  <a:lnTo>
                    <a:pt x="0" y="0"/>
                  </a:lnTo>
                  <a:lnTo>
                    <a:pt x="0" y="1421892"/>
                  </a:lnTo>
                  <a:lnTo>
                    <a:pt x="4556760" y="1421892"/>
                  </a:lnTo>
                  <a:lnTo>
                    <a:pt x="4556760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7179" y="5318759"/>
              <a:ext cx="3734562" cy="5112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3755" y="5737859"/>
              <a:ext cx="396989" cy="3848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3691" y="5647943"/>
              <a:ext cx="2820161" cy="5112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3755" y="6067043"/>
              <a:ext cx="396989" cy="3848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3691" y="5977127"/>
              <a:ext cx="3505962" cy="5112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3755" y="6396222"/>
              <a:ext cx="396989" cy="38482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3691" y="6306316"/>
              <a:ext cx="534149" cy="5112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2292" y="6320032"/>
              <a:ext cx="977645" cy="5112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84376" y="6306316"/>
              <a:ext cx="2820162" cy="51128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28345" y="5334406"/>
            <a:ext cx="3727450" cy="13430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800" dirty="0">
                <a:latin typeface="黑体"/>
                <a:cs typeface="黑体"/>
              </a:rPr>
              <a:t>云资源在线调度面临的主要挑战：</a:t>
            </a:r>
            <a:endParaRPr sz="1800">
              <a:latin typeface="黑体"/>
              <a:cs typeface="黑体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SzPct val="80555"/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latin typeface="黑体"/>
                <a:cs typeface="黑体"/>
              </a:rPr>
              <a:t>云平台用户规模急剧增加</a:t>
            </a:r>
            <a:endParaRPr sz="1800">
              <a:latin typeface="黑体"/>
              <a:cs typeface="黑体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SzPct val="80555"/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latin typeface="黑体"/>
                <a:cs typeface="黑体"/>
              </a:rPr>
              <a:t>高利用率与高可用性之间的矛盾</a:t>
            </a:r>
            <a:endParaRPr sz="1800">
              <a:latin typeface="黑体"/>
              <a:cs typeface="黑体"/>
            </a:endParaRP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SzPct val="80555"/>
              <a:buFont typeface="Wingdings"/>
              <a:buChar char=""/>
              <a:tabLst>
                <a:tab pos="299720" algn="l"/>
              </a:tabLst>
            </a:pPr>
            <a:r>
              <a:rPr sz="1800" dirty="0">
                <a:latin typeface="黑体"/>
                <a:cs typeface="黑体"/>
              </a:rPr>
              <a:t>多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MA</a:t>
            </a:r>
            <a:r>
              <a:rPr sz="1800" dirty="0">
                <a:latin typeface="黑体"/>
                <a:cs typeface="黑体"/>
              </a:rPr>
              <a:t>架构增加建模与求解难度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95188" y="2799588"/>
            <a:ext cx="4816475" cy="2886710"/>
            <a:chOff x="5695188" y="2799588"/>
            <a:chExt cx="4816475" cy="2886710"/>
          </a:xfrm>
        </p:grpSpPr>
        <p:sp>
          <p:nvSpPr>
            <p:cNvPr id="47" name="object 47"/>
            <p:cNvSpPr/>
            <p:nvPr/>
          </p:nvSpPr>
          <p:spPr>
            <a:xfrm>
              <a:off x="5763768" y="2848356"/>
              <a:ext cx="4741545" cy="2832100"/>
            </a:xfrm>
            <a:custGeom>
              <a:avLst/>
              <a:gdLst/>
              <a:ahLst/>
              <a:cxnLst/>
              <a:rect l="l" t="t" r="r" b="b"/>
              <a:pathLst>
                <a:path w="4741545" h="2832100">
                  <a:moveTo>
                    <a:pt x="0" y="2831592"/>
                  </a:moveTo>
                  <a:lnTo>
                    <a:pt x="4741164" y="2831592"/>
                  </a:lnTo>
                  <a:lnTo>
                    <a:pt x="4741164" y="0"/>
                  </a:lnTo>
                  <a:lnTo>
                    <a:pt x="0" y="0"/>
                  </a:lnTo>
                  <a:lnTo>
                    <a:pt x="0" y="2831592"/>
                  </a:lnTo>
                  <a:close/>
                </a:path>
              </a:pathLst>
            </a:custGeom>
            <a:ln w="12192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95188" y="2799588"/>
              <a:ext cx="1622297" cy="5676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117080" y="2944355"/>
              <a:ext cx="310121" cy="30709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35011" y="3016008"/>
              <a:ext cx="302526" cy="20496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02067" y="2814828"/>
              <a:ext cx="424421" cy="5676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87411" y="2799588"/>
              <a:ext cx="2882646" cy="5676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0967" y="2814828"/>
              <a:ext cx="422909" cy="5676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95188" y="3104388"/>
              <a:ext cx="1622297" cy="56768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04888" y="3249168"/>
              <a:ext cx="332981" cy="3040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42632" y="3320808"/>
              <a:ext cx="302526" cy="20496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411211" y="3119628"/>
              <a:ext cx="422909" cy="56769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495032" y="3104388"/>
              <a:ext cx="2116074" cy="5676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72016" y="3119628"/>
              <a:ext cx="424421" cy="56769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95188" y="3409188"/>
              <a:ext cx="2638806" cy="56768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42404" y="3910571"/>
              <a:ext cx="325386" cy="2979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59752" y="3886187"/>
              <a:ext cx="337553" cy="40311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306055" y="3965460"/>
              <a:ext cx="246113" cy="2232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06639" y="4018775"/>
              <a:ext cx="209537" cy="21565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490460" y="4026395"/>
              <a:ext cx="250685" cy="2019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07808" y="4017251"/>
              <a:ext cx="233946" cy="21565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29144" y="3810012"/>
              <a:ext cx="361962" cy="51128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67827" y="3965460"/>
              <a:ext cx="246113" cy="2232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68411" y="4018775"/>
              <a:ext cx="209537" cy="21565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981188" y="4061460"/>
              <a:ext cx="134874" cy="1303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040623" y="3965460"/>
              <a:ext cx="268973" cy="2232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70164" y="4018775"/>
              <a:ext cx="209537" cy="21565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173211" y="3810012"/>
              <a:ext cx="511289" cy="5112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438388" y="3909047"/>
              <a:ext cx="307098" cy="30252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627364" y="3942588"/>
              <a:ext cx="320814" cy="25374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828532" y="3909072"/>
              <a:ext cx="329958" cy="30097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038844" y="3942588"/>
              <a:ext cx="320814" cy="25374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240011" y="3909047"/>
              <a:ext cx="307098" cy="30252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450323" y="3962400"/>
              <a:ext cx="334530" cy="2263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85020" y="3910571"/>
              <a:ext cx="325386" cy="29795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11952" y="4148340"/>
              <a:ext cx="1456181" cy="51128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23532" y="4262615"/>
              <a:ext cx="329958" cy="29795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045452" y="4238231"/>
              <a:ext cx="337553" cy="40311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93280" y="4317504"/>
              <a:ext cx="246113" cy="22325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293863" y="4370819"/>
              <a:ext cx="209537" cy="21565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06639" y="4413504"/>
              <a:ext cx="134874" cy="1303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66076" y="4317504"/>
              <a:ext cx="268973" cy="22325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95616" y="4370819"/>
              <a:ext cx="209537" cy="21565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598664" y="4162056"/>
              <a:ext cx="381761" cy="51128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74864" y="4148340"/>
              <a:ext cx="2820162" cy="511289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5817742" y="2878074"/>
            <a:ext cx="4554220" cy="1641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b="1" spc="15" dirty="0">
                <a:solidFill>
                  <a:srgbClr val="C00000"/>
                </a:solidFill>
                <a:latin typeface="黑体"/>
                <a:cs typeface="黑体"/>
              </a:rPr>
              <a:t>状态</a:t>
            </a:r>
            <a:r>
              <a:rPr sz="2000" b="1" spc="5" dirty="0">
                <a:solidFill>
                  <a:srgbClr val="C00000"/>
                </a:solidFill>
                <a:latin typeface="黑体"/>
                <a:cs typeface="黑体"/>
              </a:rPr>
              <a:t>空间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000" b="1" spc="-500" dirty="0">
                <a:solidFill>
                  <a:srgbClr val="C00000"/>
                </a:solidFill>
                <a:latin typeface="黑体"/>
                <a:cs typeface="黑体"/>
              </a:rPr>
              <a:t> </a:t>
            </a:r>
            <a:r>
              <a:rPr sz="1800" dirty="0">
                <a:latin typeface="Cambria Math"/>
                <a:cs typeface="Cambria Math"/>
              </a:rPr>
              <a:t>𝑆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=</a:t>
            </a:r>
            <a:r>
              <a:rPr sz="2000" spc="-5" dirty="0">
                <a:latin typeface="Arial"/>
                <a:cs typeface="Arial"/>
              </a:rPr>
              <a:t>{</a:t>
            </a:r>
            <a:r>
              <a:rPr sz="2000" spc="10" dirty="0">
                <a:latin typeface="黑体"/>
                <a:cs typeface="黑体"/>
              </a:rPr>
              <a:t>资源</a:t>
            </a:r>
            <a:r>
              <a:rPr sz="2000" dirty="0">
                <a:latin typeface="黑体"/>
                <a:cs typeface="黑体"/>
              </a:rPr>
              <a:t>池</a:t>
            </a:r>
            <a:r>
              <a:rPr sz="2000" spc="-10" dirty="0">
                <a:latin typeface="黑体"/>
                <a:cs typeface="黑体"/>
              </a:rPr>
              <a:t>状</a:t>
            </a:r>
            <a:r>
              <a:rPr sz="2000" dirty="0">
                <a:latin typeface="黑体"/>
                <a:cs typeface="黑体"/>
              </a:rPr>
              <a:t>态；资源请</a:t>
            </a:r>
            <a:r>
              <a:rPr sz="2000" spc="-25" dirty="0">
                <a:latin typeface="黑体"/>
                <a:cs typeface="黑体"/>
              </a:rPr>
              <a:t>求</a:t>
            </a:r>
            <a:r>
              <a:rPr sz="200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2000" b="1" spc="15" dirty="0">
                <a:solidFill>
                  <a:srgbClr val="00AF50"/>
                </a:solidFill>
                <a:latin typeface="黑体"/>
                <a:cs typeface="黑体"/>
              </a:rPr>
              <a:t>行动</a:t>
            </a:r>
            <a:r>
              <a:rPr sz="2000" b="1" spc="5" dirty="0">
                <a:solidFill>
                  <a:srgbClr val="00AF50"/>
                </a:solidFill>
                <a:latin typeface="黑体"/>
                <a:cs typeface="黑体"/>
              </a:rPr>
              <a:t>空间</a:t>
            </a:r>
            <a:r>
              <a:rPr sz="2000" b="1" spc="-5" dirty="0">
                <a:solidFill>
                  <a:srgbClr val="00AF50"/>
                </a:solidFill>
                <a:latin typeface="黑体"/>
                <a:cs typeface="黑体"/>
              </a:rPr>
              <a:t>：</a:t>
            </a:r>
            <a:r>
              <a:rPr sz="2000" b="1" spc="-600" dirty="0">
                <a:solidFill>
                  <a:srgbClr val="00AF50"/>
                </a:solidFill>
                <a:latin typeface="黑体"/>
                <a:cs typeface="黑体"/>
              </a:rPr>
              <a:t> </a:t>
            </a:r>
            <a:r>
              <a:rPr sz="1800" dirty="0">
                <a:latin typeface="Cambria Math"/>
                <a:cs typeface="Cambria Math"/>
              </a:rPr>
              <a:t>𝐴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2000" dirty="0">
                <a:latin typeface="Arial"/>
                <a:cs typeface="Arial"/>
              </a:rPr>
              <a:t>{</a:t>
            </a:r>
            <a:r>
              <a:rPr sz="2000" spc="-10" dirty="0">
                <a:latin typeface="黑体"/>
                <a:cs typeface="黑体"/>
              </a:rPr>
              <a:t>云</a:t>
            </a:r>
            <a:r>
              <a:rPr sz="2000" dirty="0">
                <a:latin typeface="黑体"/>
                <a:cs typeface="黑体"/>
              </a:rPr>
              <a:t>资源分配决</a:t>
            </a:r>
            <a:r>
              <a:rPr sz="2000" spc="-25" dirty="0">
                <a:latin typeface="黑体"/>
                <a:cs typeface="黑体"/>
              </a:rPr>
              <a:t>策</a:t>
            </a:r>
            <a:r>
              <a:rPr sz="200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2000" b="1" spc="5" dirty="0">
                <a:solidFill>
                  <a:srgbClr val="1F4E79"/>
                </a:solidFill>
                <a:latin typeface="黑体"/>
                <a:cs typeface="黑体"/>
              </a:rPr>
              <a:t>状态转移</a:t>
            </a:r>
            <a:r>
              <a:rPr sz="2000" b="1" spc="-5" dirty="0">
                <a:solidFill>
                  <a:srgbClr val="1F4E79"/>
                </a:solidFill>
                <a:latin typeface="黑体"/>
                <a:cs typeface="黑体"/>
              </a:rPr>
              <a:t>概率</a:t>
            </a:r>
            <a:r>
              <a:rPr sz="2000" b="1" spc="5" dirty="0">
                <a:solidFill>
                  <a:srgbClr val="1F4E79"/>
                </a:solidFill>
                <a:latin typeface="黑体"/>
                <a:cs typeface="黑体"/>
              </a:rPr>
              <a:t>矩阵</a:t>
            </a:r>
            <a:r>
              <a:rPr sz="2000" b="1" spc="-5" dirty="0">
                <a:solidFill>
                  <a:srgbClr val="1F4E79"/>
                </a:solidFill>
                <a:latin typeface="黑体"/>
                <a:cs typeface="黑体"/>
              </a:rPr>
              <a:t>：</a:t>
            </a:r>
            <a:endParaRPr sz="2000">
              <a:latin typeface="黑体"/>
              <a:cs typeface="黑体"/>
            </a:endParaRPr>
          </a:p>
          <a:p>
            <a:pPr marL="1307465">
              <a:lnSpc>
                <a:spcPct val="100000"/>
              </a:lnSpc>
              <a:spcBef>
                <a:spcPts val="585"/>
              </a:spcBef>
            </a:pPr>
            <a:r>
              <a:rPr sz="1800" spc="25" dirty="0">
                <a:latin typeface="Cambria Math"/>
                <a:cs typeface="Cambria Math"/>
              </a:rPr>
              <a:t>𝑃(𝑠</a:t>
            </a:r>
            <a:r>
              <a:rPr sz="1950" spc="37" baseline="-14957" dirty="0">
                <a:latin typeface="Cambria Math"/>
                <a:cs typeface="Cambria Math"/>
              </a:rPr>
              <a:t>𝑡+1</a:t>
            </a:r>
            <a:r>
              <a:rPr sz="1800" spc="25" dirty="0">
                <a:latin typeface="Arial"/>
                <a:cs typeface="Arial"/>
              </a:rPr>
              <a:t>|</a:t>
            </a:r>
            <a:r>
              <a:rPr sz="1800" spc="25" dirty="0">
                <a:latin typeface="Cambria Math"/>
                <a:cs typeface="Cambria Math"/>
              </a:rPr>
              <a:t>𝑠</a:t>
            </a:r>
            <a:r>
              <a:rPr sz="1950" spc="37" baseline="-14957" dirty="0">
                <a:latin typeface="Cambria Math"/>
                <a:cs typeface="Cambria Math"/>
              </a:rPr>
              <a:t>𝑡</a:t>
            </a:r>
            <a:r>
              <a:rPr sz="1800" spc="25" dirty="0">
                <a:latin typeface="Cambria Math"/>
                <a:cs typeface="Cambria Math"/>
              </a:rPr>
              <a:t>, </a:t>
            </a:r>
            <a:r>
              <a:rPr sz="1800" spc="40" dirty="0">
                <a:latin typeface="Cambria Math"/>
                <a:cs typeface="Cambria Math"/>
              </a:rPr>
              <a:t>𝑎</a:t>
            </a:r>
            <a:r>
              <a:rPr sz="1950" spc="60" baseline="-14957" dirty="0">
                <a:latin typeface="Cambria Math"/>
                <a:cs typeface="Cambria Math"/>
              </a:rPr>
              <a:t>𝑡</a:t>
            </a:r>
            <a:r>
              <a:rPr sz="1800" spc="40" dirty="0">
                <a:latin typeface="Arial"/>
                <a:cs typeface="Arial"/>
              </a:rPr>
              <a:t>): </a:t>
            </a:r>
            <a:r>
              <a:rPr sz="1800" dirty="0">
                <a:latin typeface="Cambria Math"/>
                <a:cs typeface="Cambria Math"/>
              </a:rPr>
              <a:t>𝑆 × 𝐴 × 𝑆 →</a:t>
            </a:r>
            <a:r>
              <a:rPr sz="1800" spc="1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𝑃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10"/>
              </a:spcBef>
            </a:pPr>
            <a:r>
              <a:rPr sz="1800" b="1" dirty="0">
                <a:solidFill>
                  <a:srgbClr val="6F2F9F"/>
                </a:solidFill>
                <a:latin typeface="黑体"/>
                <a:cs typeface="黑体"/>
              </a:rPr>
              <a:t>回报函数</a:t>
            </a:r>
            <a:r>
              <a:rPr sz="1800" b="1" spc="30" dirty="0">
                <a:solidFill>
                  <a:srgbClr val="6F2F9F"/>
                </a:solidFill>
                <a:latin typeface="黑体"/>
                <a:cs typeface="黑体"/>
              </a:rPr>
              <a:t>：</a:t>
            </a:r>
            <a:r>
              <a:rPr sz="1800" spc="30" dirty="0">
                <a:latin typeface="Cambria Math"/>
                <a:cs typeface="Cambria Math"/>
              </a:rPr>
              <a:t>𝑅(𝑠</a:t>
            </a:r>
            <a:r>
              <a:rPr sz="1950" spc="44" baseline="-14957" dirty="0">
                <a:latin typeface="Cambria Math"/>
                <a:cs typeface="Cambria Math"/>
              </a:rPr>
              <a:t>𝑡</a:t>
            </a:r>
            <a:r>
              <a:rPr sz="1800" spc="30" dirty="0">
                <a:latin typeface="Cambria Math"/>
                <a:cs typeface="Cambria Math"/>
              </a:rPr>
              <a:t>,</a:t>
            </a:r>
            <a:r>
              <a:rPr sz="1800" spc="-135" dirty="0">
                <a:latin typeface="Cambria Math"/>
                <a:cs typeface="Cambria Math"/>
              </a:rPr>
              <a:t> </a:t>
            </a:r>
            <a:r>
              <a:rPr sz="1800" spc="55" dirty="0">
                <a:latin typeface="Cambria Math"/>
                <a:cs typeface="Cambria Math"/>
              </a:rPr>
              <a:t>𝑎</a:t>
            </a:r>
            <a:r>
              <a:rPr sz="1950" spc="82" baseline="-14957" dirty="0">
                <a:latin typeface="Cambria Math"/>
                <a:cs typeface="Cambria Math"/>
              </a:rPr>
              <a:t>𝑡</a:t>
            </a:r>
            <a:r>
              <a:rPr sz="1800" spc="55" dirty="0">
                <a:latin typeface="Arial"/>
                <a:cs typeface="Arial"/>
              </a:rPr>
              <a:t>)</a:t>
            </a:r>
            <a:r>
              <a:rPr sz="1800" dirty="0">
                <a:latin typeface="黑体"/>
                <a:cs typeface="黑体"/>
              </a:rPr>
              <a:t>资源利用率、可售卖率等</a:t>
            </a:r>
            <a:endParaRPr sz="1800">
              <a:latin typeface="黑体"/>
              <a:cs typeface="黑体"/>
            </a:endParaRPr>
          </a:p>
        </p:txBody>
      </p:sp>
      <p:pic>
        <p:nvPicPr>
          <p:cNvPr id="92" name="object 9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711952" y="4422660"/>
            <a:ext cx="1456181" cy="511289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5843142" y="4493767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FC0"/>
                </a:solidFill>
                <a:latin typeface="黑体"/>
                <a:cs typeface="黑体"/>
              </a:rPr>
              <a:t>目标函数：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073223" y="4906351"/>
            <a:ext cx="5905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-5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569670" y="5221590"/>
            <a:ext cx="5905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-5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313106" y="5512217"/>
            <a:ext cx="5905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i="1" spc="-5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50524" y="4498270"/>
            <a:ext cx="11112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latin typeface="Symbol"/>
                <a:cs typeface="Symbol"/>
              </a:rPr>
              <a:t></a:t>
            </a:r>
            <a:endParaRPr sz="950">
              <a:latin typeface="Symbol"/>
              <a:cs typeface="Symbo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290424" y="5104135"/>
            <a:ext cx="11112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-5" dirty="0">
                <a:latin typeface="Symbol"/>
                <a:cs typeface="Symbol"/>
              </a:rPr>
              <a:t></a:t>
            </a:r>
            <a:endParaRPr sz="950">
              <a:latin typeface="Symbol"/>
              <a:cs typeface="Symbo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351701" y="4570863"/>
            <a:ext cx="145796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80059" algn="l"/>
                <a:tab pos="1161415" algn="l"/>
                <a:tab pos="1410970" algn="l"/>
              </a:tabLst>
            </a:pPr>
            <a:r>
              <a:rPr sz="950" i="1" spc="-5" dirty="0">
                <a:latin typeface="Times New Roman"/>
                <a:cs typeface="Times New Roman"/>
              </a:rPr>
              <a:t>t	</a:t>
            </a:r>
            <a:r>
              <a:rPr sz="950" b="1" i="1" spc="-5" dirty="0">
                <a:latin typeface="Times New Roman"/>
                <a:cs typeface="Times New Roman"/>
              </a:rPr>
              <a:t>π  </a:t>
            </a:r>
            <a:r>
              <a:rPr sz="950" b="1" i="1" spc="65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Symbol"/>
                <a:cs typeface="Symbol"/>
              </a:rPr>
              <a:t></a:t>
            </a:r>
            <a:r>
              <a:rPr sz="3675" baseline="1133" dirty="0">
                <a:latin typeface="Times New Roman"/>
                <a:cs typeface="Times New Roman"/>
              </a:rPr>
              <a:t>	</a:t>
            </a:r>
            <a:r>
              <a:rPr sz="950" i="1" spc="-5" dirty="0">
                <a:latin typeface="Times New Roman"/>
                <a:cs typeface="Times New Roman"/>
              </a:rPr>
              <a:t>t</a:t>
            </a:r>
            <a:r>
              <a:rPr sz="950" i="1" dirty="0">
                <a:latin typeface="Times New Roman"/>
                <a:cs typeface="Times New Roman"/>
              </a:rPr>
              <a:t>	</a:t>
            </a:r>
            <a:r>
              <a:rPr sz="950" i="1" spc="-5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361421" y="5176734"/>
            <a:ext cx="191770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42570" algn="l"/>
                <a:tab pos="709930" algn="l"/>
                <a:tab pos="1391285" algn="l"/>
                <a:tab pos="1640839" algn="l"/>
                <a:tab pos="1871345" algn="l"/>
              </a:tabLst>
            </a:pPr>
            <a:r>
              <a:rPr sz="950" i="1" spc="-5" dirty="0">
                <a:latin typeface="Times New Roman"/>
                <a:cs typeface="Times New Roman"/>
              </a:rPr>
              <a:t>t	t	</a:t>
            </a:r>
            <a:r>
              <a:rPr sz="950" b="1" i="1" spc="-5" dirty="0">
                <a:latin typeface="Times New Roman"/>
                <a:cs typeface="Times New Roman"/>
              </a:rPr>
              <a:t>π  </a:t>
            </a:r>
            <a:r>
              <a:rPr sz="950" b="1" i="1" spc="65" dirty="0">
                <a:latin typeface="Times New Roman"/>
                <a:cs typeface="Times New Roman"/>
              </a:rPr>
              <a:t> </a:t>
            </a:r>
            <a:r>
              <a:rPr sz="3675" baseline="1133" dirty="0">
                <a:latin typeface="Symbol"/>
                <a:cs typeface="Symbol"/>
              </a:rPr>
              <a:t></a:t>
            </a:r>
            <a:r>
              <a:rPr sz="3675" baseline="1133" dirty="0">
                <a:latin typeface="Times New Roman"/>
                <a:cs typeface="Times New Roman"/>
              </a:rPr>
              <a:t>	</a:t>
            </a:r>
            <a:r>
              <a:rPr sz="950" i="1" spc="-5" dirty="0">
                <a:latin typeface="Times New Roman"/>
                <a:cs typeface="Times New Roman"/>
              </a:rPr>
              <a:t>t</a:t>
            </a:r>
            <a:r>
              <a:rPr sz="950" i="1" dirty="0">
                <a:latin typeface="Times New Roman"/>
                <a:cs typeface="Times New Roman"/>
              </a:rPr>
              <a:t>	</a:t>
            </a:r>
            <a:r>
              <a:rPr sz="950" i="1" spc="-5" dirty="0">
                <a:latin typeface="Times New Roman"/>
                <a:cs typeface="Times New Roman"/>
              </a:rPr>
              <a:t>t</a:t>
            </a:r>
            <a:r>
              <a:rPr sz="950" i="1" dirty="0">
                <a:latin typeface="Times New Roman"/>
                <a:cs typeface="Times New Roman"/>
              </a:rPr>
              <a:t>	</a:t>
            </a:r>
            <a:r>
              <a:rPr sz="950" i="1" spc="-5" dirty="0">
                <a:latin typeface="Times New Roman"/>
                <a:cs typeface="Times New Roman"/>
              </a:rPr>
              <a:t>t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012775" y="4621155"/>
            <a:ext cx="191897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1224915" algn="l"/>
              </a:tabLst>
            </a:pPr>
            <a:r>
              <a:rPr sz="1650" i="1" spc="-10" dirty="0">
                <a:latin typeface="Times New Roman"/>
                <a:cs typeface="Times New Roman"/>
              </a:rPr>
              <a:t>V </a:t>
            </a:r>
            <a:r>
              <a:rPr sz="1650" spc="25" dirty="0">
                <a:latin typeface="Times New Roman"/>
                <a:cs typeface="Times New Roman"/>
              </a:rPr>
              <a:t>(</a:t>
            </a:r>
            <a:r>
              <a:rPr sz="1650" i="1" spc="25" dirty="0">
                <a:latin typeface="Times New Roman"/>
                <a:cs typeface="Times New Roman"/>
              </a:rPr>
              <a:t>s </a:t>
            </a:r>
            <a:r>
              <a:rPr sz="1650" spc="-5" dirty="0">
                <a:latin typeface="Times New Roman"/>
                <a:cs typeface="Times New Roman"/>
              </a:rPr>
              <a:t>) </a:t>
            </a:r>
            <a:r>
              <a:rPr sz="1650" spc="-10" dirty="0">
                <a:latin typeface="Symbol"/>
                <a:cs typeface="Symbol"/>
              </a:rPr>
              <a:t></a:t>
            </a:r>
            <a:r>
              <a:rPr sz="1650" spc="-200" dirty="0">
                <a:latin typeface="Times New Roman"/>
                <a:cs typeface="Times New Roman"/>
              </a:rPr>
              <a:t> </a:t>
            </a:r>
            <a:r>
              <a:rPr sz="1650" i="1" spc="-10" dirty="0">
                <a:latin typeface="Times New Roman"/>
                <a:cs typeface="Times New Roman"/>
              </a:rPr>
              <a:t>E</a:t>
            </a:r>
            <a:r>
              <a:rPr sz="1650" i="1" spc="30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(	</a:t>
            </a:r>
            <a:r>
              <a:rPr sz="1650" b="1" i="1" spc="-10" dirty="0">
                <a:latin typeface="Times New Roman"/>
                <a:cs typeface="Times New Roman"/>
              </a:rPr>
              <a:t>γ </a:t>
            </a:r>
            <a:r>
              <a:rPr sz="1425" i="1" spc="-7" baseline="43859" dirty="0">
                <a:latin typeface="Times New Roman"/>
                <a:cs typeface="Times New Roman"/>
              </a:rPr>
              <a:t>t </a:t>
            </a:r>
            <a:r>
              <a:rPr sz="1650" i="1" spc="-10" dirty="0">
                <a:latin typeface="Times New Roman"/>
                <a:cs typeface="Times New Roman"/>
              </a:rPr>
              <a:t>R </a:t>
            </a:r>
            <a:r>
              <a:rPr sz="1650" spc="-5" dirty="0">
                <a:latin typeface="Times New Roman"/>
                <a:cs typeface="Times New Roman"/>
              </a:rPr>
              <a:t>| </a:t>
            </a:r>
            <a:r>
              <a:rPr sz="1650" i="1" spc="-10" dirty="0">
                <a:latin typeface="Times New Roman"/>
                <a:cs typeface="Times New Roman"/>
              </a:rPr>
              <a:t>s</a:t>
            </a:r>
            <a:r>
              <a:rPr sz="1650" i="1" spc="-23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051135" y="5227026"/>
            <a:ext cx="2325370" cy="275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26210" algn="l"/>
              </a:tabLst>
            </a:pPr>
            <a:r>
              <a:rPr sz="1650" i="1" spc="25" dirty="0">
                <a:latin typeface="Times New Roman"/>
                <a:cs typeface="Times New Roman"/>
              </a:rPr>
              <a:t>Q</a:t>
            </a:r>
            <a:r>
              <a:rPr sz="1650" spc="25" dirty="0">
                <a:latin typeface="Times New Roman"/>
                <a:cs typeface="Times New Roman"/>
              </a:rPr>
              <a:t>(</a:t>
            </a:r>
            <a:r>
              <a:rPr sz="1650" i="1" spc="25" dirty="0">
                <a:latin typeface="Times New Roman"/>
                <a:cs typeface="Times New Roman"/>
              </a:rPr>
              <a:t>s </a:t>
            </a:r>
            <a:r>
              <a:rPr sz="1650" spc="-5" dirty="0">
                <a:latin typeface="Times New Roman"/>
                <a:cs typeface="Times New Roman"/>
              </a:rPr>
              <a:t>, </a:t>
            </a:r>
            <a:r>
              <a:rPr sz="1650" i="1" spc="-10" dirty="0">
                <a:latin typeface="Times New Roman"/>
                <a:cs typeface="Times New Roman"/>
              </a:rPr>
              <a:t>a </a:t>
            </a:r>
            <a:r>
              <a:rPr sz="1650" spc="-5" dirty="0">
                <a:latin typeface="Times New Roman"/>
                <a:cs typeface="Times New Roman"/>
              </a:rPr>
              <a:t>) </a:t>
            </a:r>
            <a:r>
              <a:rPr sz="1650" spc="-10" dirty="0">
                <a:latin typeface="Symbol"/>
                <a:cs typeface="Symbol"/>
              </a:rPr>
              <a:t></a:t>
            </a:r>
            <a:r>
              <a:rPr sz="1650" spc="-270" dirty="0">
                <a:latin typeface="Times New Roman"/>
                <a:cs typeface="Times New Roman"/>
              </a:rPr>
              <a:t> </a:t>
            </a:r>
            <a:r>
              <a:rPr sz="1650" i="1" spc="-10" dirty="0">
                <a:latin typeface="Times New Roman"/>
                <a:cs typeface="Times New Roman"/>
              </a:rPr>
              <a:t>E</a:t>
            </a:r>
            <a:r>
              <a:rPr sz="1650" i="1" spc="30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(	</a:t>
            </a:r>
            <a:r>
              <a:rPr sz="1650" b="1" i="1" spc="-10" dirty="0">
                <a:latin typeface="Times New Roman"/>
                <a:cs typeface="Times New Roman"/>
              </a:rPr>
              <a:t>γ </a:t>
            </a:r>
            <a:r>
              <a:rPr sz="1650" i="1" spc="-10" dirty="0">
                <a:latin typeface="Times New Roman"/>
                <a:cs typeface="Times New Roman"/>
              </a:rPr>
              <a:t>R </a:t>
            </a:r>
            <a:r>
              <a:rPr sz="1650" spc="-5" dirty="0">
                <a:latin typeface="Times New Roman"/>
                <a:cs typeface="Times New Roman"/>
              </a:rPr>
              <a:t>| </a:t>
            </a:r>
            <a:r>
              <a:rPr sz="1650" i="1" spc="-10" dirty="0">
                <a:latin typeface="Times New Roman"/>
                <a:cs typeface="Times New Roman"/>
              </a:rPr>
              <a:t>s </a:t>
            </a:r>
            <a:r>
              <a:rPr sz="1650" spc="-5" dirty="0">
                <a:latin typeface="Times New Roman"/>
                <a:cs typeface="Times New Roman"/>
              </a:rPr>
              <a:t>, </a:t>
            </a:r>
            <a:r>
              <a:rPr sz="1650" i="1" spc="-10" dirty="0">
                <a:latin typeface="Times New Roman"/>
                <a:cs typeface="Times New Roman"/>
              </a:rPr>
              <a:t>a</a:t>
            </a:r>
            <a:r>
              <a:rPr sz="1650" i="1" spc="2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)</a:t>
            </a:r>
            <a:endParaRPr sz="1650">
              <a:latin typeface="Times New Roman"/>
              <a:cs typeface="Times New Roman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5027676" y="5798820"/>
            <a:ext cx="7026909" cy="872490"/>
            <a:chOff x="5027676" y="5798820"/>
            <a:chExt cx="7026909" cy="872490"/>
          </a:xfrm>
        </p:grpSpPr>
        <p:pic>
          <p:nvPicPr>
            <p:cNvPr id="104" name="object 1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27676" y="5798820"/>
              <a:ext cx="851153" cy="56769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539740" y="5814060"/>
              <a:ext cx="902969" cy="56769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103620" y="5798820"/>
              <a:ext cx="3655314" cy="56769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419844" y="5798820"/>
              <a:ext cx="595122" cy="56769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75876" y="5798820"/>
              <a:ext cx="2378202" cy="56769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27676" y="6103620"/>
              <a:ext cx="3641598" cy="56769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330184" y="6103620"/>
              <a:ext cx="593598" cy="56769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84691" y="6103620"/>
              <a:ext cx="3132581" cy="567690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5175250" y="5877864"/>
            <a:ext cx="67144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5" dirty="0">
                <a:solidFill>
                  <a:srgbClr val="001F5F"/>
                </a:solidFill>
                <a:latin typeface="黑体"/>
                <a:cs typeface="黑体"/>
              </a:rPr>
              <a:t>应用</a:t>
            </a:r>
            <a:r>
              <a:rPr sz="2000" spc="-5" dirty="0">
                <a:solidFill>
                  <a:srgbClr val="001F5F"/>
                </a:solidFill>
                <a:latin typeface="Arial"/>
                <a:cs typeface="Arial"/>
              </a:rPr>
              <a:t>MDP</a:t>
            </a:r>
            <a:r>
              <a:rPr sz="2000" spc="10" dirty="0">
                <a:solidFill>
                  <a:srgbClr val="001F5F"/>
                </a:solidFill>
                <a:latin typeface="黑体"/>
                <a:cs typeface="黑体"/>
              </a:rPr>
              <a:t>理论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框架与深度</a:t>
            </a:r>
            <a:r>
              <a:rPr sz="2000" spc="10" dirty="0">
                <a:solidFill>
                  <a:srgbClr val="001F5F"/>
                </a:solidFill>
                <a:latin typeface="黑体"/>
                <a:cs typeface="黑体"/>
              </a:rPr>
              <a:t>强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化学习算</a:t>
            </a:r>
            <a:r>
              <a:rPr sz="2000" spc="10" dirty="0">
                <a:solidFill>
                  <a:srgbClr val="001F5F"/>
                </a:solidFill>
                <a:latin typeface="黑体"/>
                <a:cs typeface="黑体"/>
              </a:rPr>
              <a:t>法</a:t>
            </a:r>
            <a:r>
              <a:rPr sz="2000" spc="15" dirty="0">
                <a:solidFill>
                  <a:srgbClr val="001F5F"/>
                </a:solidFill>
                <a:latin typeface="黑体"/>
                <a:cs typeface="黑体"/>
              </a:rPr>
              <a:t>，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可以构建云</a:t>
            </a:r>
            <a:r>
              <a:rPr sz="2000" spc="10" dirty="0">
                <a:solidFill>
                  <a:srgbClr val="001F5F"/>
                </a:solidFill>
                <a:latin typeface="黑体"/>
                <a:cs typeface="黑体"/>
              </a:rPr>
              <a:t>资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源在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线调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度</a:t>
            </a:r>
            <a:r>
              <a:rPr sz="2000" spc="-10" dirty="0">
                <a:solidFill>
                  <a:srgbClr val="001F5F"/>
                </a:solidFill>
                <a:latin typeface="黑体"/>
                <a:cs typeface="黑体"/>
              </a:rPr>
              <a:t>的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自</a:t>
            </a:r>
            <a:r>
              <a:rPr sz="2000" spc="-10" dirty="0">
                <a:solidFill>
                  <a:srgbClr val="001F5F"/>
                </a:solidFill>
                <a:latin typeface="黑体"/>
                <a:cs typeface="黑体"/>
              </a:rPr>
              <a:t>适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应动</a:t>
            </a:r>
            <a:r>
              <a:rPr sz="2000" spc="5" dirty="0">
                <a:solidFill>
                  <a:srgbClr val="001F5F"/>
                </a:solidFill>
                <a:latin typeface="黑体"/>
                <a:cs typeface="黑体"/>
              </a:rPr>
              <a:t>态</a:t>
            </a:r>
            <a:r>
              <a:rPr sz="2000" spc="-10" dirty="0">
                <a:solidFill>
                  <a:srgbClr val="001F5F"/>
                </a:solidFill>
                <a:latin typeface="黑体"/>
                <a:cs typeface="黑体"/>
              </a:rPr>
              <a:t>修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正</a:t>
            </a:r>
            <a:r>
              <a:rPr sz="2000" spc="-10" dirty="0">
                <a:solidFill>
                  <a:srgbClr val="001F5F"/>
                </a:solidFill>
                <a:latin typeface="黑体"/>
                <a:cs typeface="黑体"/>
              </a:rPr>
              <a:t>机</a:t>
            </a:r>
            <a:r>
              <a:rPr sz="2000" spc="-20" dirty="0">
                <a:solidFill>
                  <a:srgbClr val="001F5F"/>
                </a:solidFill>
                <a:latin typeface="黑体"/>
                <a:cs typeface="黑体"/>
              </a:rPr>
              <a:t>制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，实</a:t>
            </a:r>
            <a:r>
              <a:rPr sz="2000" spc="-15" dirty="0">
                <a:solidFill>
                  <a:srgbClr val="001F5F"/>
                </a:solidFill>
                <a:latin typeface="黑体"/>
                <a:cs typeface="黑体"/>
              </a:rPr>
              <a:t>现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算</a:t>
            </a:r>
            <a:r>
              <a:rPr sz="2000" spc="-15" dirty="0">
                <a:solidFill>
                  <a:srgbClr val="001F5F"/>
                </a:solidFill>
                <a:latin typeface="黑体"/>
                <a:cs typeface="黑体"/>
              </a:rPr>
              <a:t>法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自学习</a:t>
            </a:r>
            <a:r>
              <a:rPr sz="2000" spc="-15" dirty="0">
                <a:solidFill>
                  <a:srgbClr val="001F5F"/>
                </a:solidFill>
                <a:latin typeface="黑体"/>
                <a:cs typeface="黑体"/>
              </a:rPr>
              <a:t>演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进</a:t>
            </a:r>
            <a:r>
              <a:rPr sz="2000" spc="-15" dirty="0">
                <a:solidFill>
                  <a:srgbClr val="001F5F"/>
                </a:solidFill>
                <a:latin typeface="黑体"/>
                <a:cs typeface="黑体"/>
              </a:rPr>
              <a:t>功</a:t>
            </a:r>
            <a:r>
              <a:rPr sz="2000" dirty="0">
                <a:solidFill>
                  <a:srgbClr val="001F5F"/>
                </a:solidFill>
                <a:latin typeface="黑体"/>
                <a:cs typeface="黑体"/>
              </a:rPr>
              <a:t>能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800476" y="2853212"/>
            <a:ext cx="3657600" cy="2357755"/>
            <a:chOff x="800476" y="2853212"/>
            <a:chExt cx="3657600" cy="2357755"/>
          </a:xfrm>
        </p:grpSpPr>
        <p:sp>
          <p:nvSpPr>
            <p:cNvPr id="114" name="object 114"/>
            <p:cNvSpPr/>
            <p:nvPr/>
          </p:nvSpPr>
          <p:spPr>
            <a:xfrm>
              <a:off x="803016" y="2883012"/>
              <a:ext cx="1045210" cy="915035"/>
            </a:xfrm>
            <a:custGeom>
              <a:avLst/>
              <a:gdLst/>
              <a:ahLst/>
              <a:cxnLst/>
              <a:rect l="l" t="t" r="r" b="b"/>
              <a:pathLst>
                <a:path w="1045210" h="915035">
                  <a:moveTo>
                    <a:pt x="522524" y="0"/>
                  </a:moveTo>
                  <a:lnTo>
                    <a:pt x="472202" y="2094"/>
                  </a:lnTo>
                  <a:lnTo>
                    <a:pt x="423233" y="8248"/>
                  </a:lnTo>
                  <a:lnTo>
                    <a:pt x="375837" y="18271"/>
                  </a:lnTo>
                  <a:lnTo>
                    <a:pt x="330231" y="31970"/>
                  </a:lnTo>
                  <a:lnTo>
                    <a:pt x="286636" y="49155"/>
                  </a:lnTo>
                  <a:lnTo>
                    <a:pt x="245270" y="69633"/>
                  </a:lnTo>
                  <a:lnTo>
                    <a:pt x="206352" y="93213"/>
                  </a:lnTo>
                  <a:lnTo>
                    <a:pt x="170101" y="119703"/>
                  </a:lnTo>
                  <a:lnTo>
                    <a:pt x="136737" y="148911"/>
                  </a:lnTo>
                  <a:lnTo>
                    <a:pt x="106477" y="180645"/>
                  </a:lnTo>
                  <a:lnTo>
                    <a:pt x="79542" y="214715"/>
                  </a:lnTo>
                  <a:lnTo>
                    <a:pt x="56150" y="250927"/>
                  </a:lnTo>
                  <a:lnTo>
                    <a:pt x="36520" y="289090"/>
                  </a:lnTo>
                  <a:lnTo>
                    <a:pt x="20871" y="329013"/>
                  </a:lnTo>
                  <a:lnTo>
                    <a:pt x="9422" y="370504"/>
                  </a:lnTo>
                  <a:lnTo>
                    <a:pt x="2392" y="413371"/>
                  </a:lnTo>
                  <a:lnTo>
                    <a:pt x="0" y="457422"/>
                  </a:lnTo>
                  <a:lnTo>
                    <a:pt x="2392" y="501473"/>
                  </a:lnTo>
                  <a:lnTo>
                    <a:pt x="9422" y="544340"/>
                  </a:lnTo>
                  <a:lnTo>
                    <a:pt x="20871" y="585831"/>
                  </a:lnTo>
                  <a:lnTo>
                    <a:pt x="36520" y="625754"/>
                  </a:lnTo>
                  <a:lnTo>
                    <a:pt x="56150" y="663918"/>
                  </a:lnTo>
                  <a:lnTo>
                    <a:pt x="79542" y="700130"/>
                  </a:lnTo>
                  <a:lnTo>
                    <a:pt x="106477" y="734199"/>
                  </a:lnTo>
                  <a:lnTo>
                    <a:pt x="136737" y="765933"/>
                  </a:lnTo>
                  <a:lnTo>
                    <a:pt x="170101" y="795141"/>
                  </a:lnTo>
                  <a:lnTo>
                    <a:pt x="206352" y="821631"/>
                  </a:lnTo>
                  <a:lnTo>
                    <a:pt x="245270" y="845211"/>
                  </a:lnTo>
                  <a:lnTo>
                    <a:pt x="286636" y="865689"/>
                  </a:lnTo>
                  <a:lnTo>
                    <a:pt x="330231" y="882874"/>
                  </a:lnTo>
                  <a:lnTo>
                    <a:pt x="375837" y="896573"/>
                  </a:lnTo>
                  <a:lnTo>
                    <a:pt x="423233" y="906596"/>
                  </a:lnTo>
                  <a:lnTo>
                    <a:pt x="472202" y="912751"/>
                  </a:lnTo>
                  <a:lnTo>
                    <a:pt x="522524" y="914845"/>
                  </a:lnTo>
                  <a:lnTo>
                    <a:pt x="572846" y="912751"/>
                  </a:lnTo>
                  <a:lnTo>
                    <a:pt x="621816" y="906596"/>
                  </a:lnTo>
                  <a:lnTo>
                    <a:pt x="669213" y="896573"/>
                  </a:lnTo>
                  <a:lnTo>
                    <a:pt x="714820" y="882874"/>
                  </a:lnTo>
                  <a:lnTo>
                    <a:pt x="758417" y="865689"/>
                  </a:lnTo>
                  <a:lnTo>
                    <a:pt x="799784" y="845211"/>
                  </a:lnTo>
                  <a:lnTo>
                    <a:pt x="838704" y="821631"/>
                  </a:lnTo>
                  <a:lnTo>
                    <a:pt x="874957" y="795141"/>
                  </a:lnTo>
                  <a:lnTo>
                    <a:pt x="908323" y="765933"/>
                  </a:lnTo>
                  <a:lnTo>
                    <a:pt x="938585" y="734199"/>
                  </a:lnTo>
                  <a:lnTo>
                    <a:pt x="965522" y="700130"/>
                  </a:lnTo>
                  <a:lnTo>
                    <a:pt x="988916" y="663918"/>
                  </a:lnTo>
                  <a:lnTo>
                    <a:pt x="1008548" y="625754"/>
                  </a:lnTo>
                  <a:lnTo>
                    <a:pt x="1024198" y="585831"/>
                  </a:lnTo>
                  <a:lnTo>
                    <a:pt x="1035648" y="544340"/>
                  </a:lnTo>
                  <a:lnTo>
                    <a:pt x="1042679" y="501473"/>
                  </a:lnTo>
                  <a:lnTo>
                    <a:pt x="1045071" y="457422"/>
                  </a:lnTo>
                  <a:lnTo>
                    <a:pt x="1042679" y="413371"/>
                  </a:lnTo>
                  <a:lnTo>
                    <a:pt x="1035648" y="370504"/>
                  </a:lnTo>
                  <a:lnTo>
                    <a:pt x="1024198" y="329013"/>
                  </a:lnTo>
                  <a:lnTo>
                    <a:pt x="1008548" y="289090"/>
                  </a:lnTo>
                  <a:lnTo>
                    <a:pt x="988916" y="250927"/>
                  </a:lnTo>
                  <a:lnTo>
                    <a:pt x="965522" y="214715"/>
                  </a:lnTo>
                  <a:lnTo>
                    <a:pt x="938585" y="180645"/>
                  </a:lnTo>
                  <a:lnTo>
                    <a:pt x="908323" y="148911"/>
                  </a:lnTo>
                  <a:lnTo>
                    <a:pt x="874957" y="119703"/>
                  </a:lnTo>
                  <a:lnTo>
                    <a:pt x="838704" y="93213"/>
                  </a:lnTo>
                  <a:lnTo>
                    <a:pt x="799784" y="69633"/>
                  </a:lnTo>
                  <a:lnTo>
                    <a:pt x="758417" y="49155"/>
                  </a:lnTo>
                  <a:lnTo>
                    <a:pt x="714820" y="31970"/>
                  </a:lnTo>
                  <a:lnTo>
                    <a:pt x="669213" y="18271"/>
                  </a:lnTo>
                  <a:lnTo>
                    <a:pt x="621816" y="8248"/>
                  </a:lnTo>
                  <a:lnTo>
                    <a:pt x="572846" y="2094"/>
                  </a:lnTo>
                  <a:lnTo>
                    <a:pt x="522524" y="0"/>
                  </a:lnTo>
                  <a:close/>
                </a:path>
              </a:pathLst>
            </a:custGeom>
            <a:solidFill>
              <a:srgbClr val="FBEBDD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03016" y="2883012"/>
              <a:ext cx="1045210" cy="915035"/>
            </a:xfrm>
            <a:custGeom>
              <a:avLst/>
              <a:gdLst/>
              <a:ahLst/>
              <a:cxnLst/>
              <a:rect l="l" t="t" r="r" b="b"/>
              <a:pathLst>
                <a:path w="1045210" h="915035">
                  <a:moveTo>
                    <a:pt x="1045071" y="457422"/>
                  </a:moveTo>
                  <a:lnTo>
                    <a:pt x="1042679" y="413371"/>
                  </a:lnTo>
                  <a:lnTo>
                    <a:pt x="1035648" y="370504"/>
                  </a:lnTo>
                  <a:lnTo>
                    <a:pt x="1024198" y="329013"/>
                  </a:lnTo>
                  <a:lnTo>
                    <a:pt x="1008548" y="289090"/>
                  </a:lnTo>
                  <a:lnTo>
                    <a:pt x="988916" y="250927"/>
                  </a:lnTo>
                  <a:lnTo>
                    <a:pt x="965522" y="214715"/>
                  </a:lnTo>
                  <a:lnTo>
                    <a:pt x="938585" y="180645"/>
                  </a:lnTo>
                  <a:lnTo>
                    <a:pt x="908323" y="148911"/>
                  </a:lnTo>
                  <a:lnTo>
                    <a:pt x="874957" y="119703"/>
                  </a:lnTo>
                  <a:lnTo>
                    <a:pt x="838704" y="93213"/>
                  </a:lnTo>
                  <a:lnTo>
                    <a:pt x="799784" y="69633"/>
                  </a:lnTo>
                  <a:lnTo>
                    <a:pt x="758417" y="49155"/>
                  </a:lnTo>
                  <a:lnTo>
                    <a:pt x="714820" y="31970"/>
                  </a:lnTo>
                  <a:lnTo>
                    <a:pt x="669213" y="18271"/>
                  </a:lnTo>
                  <a:lnTo>
                    <a:pt x="621816" y="8248"/>
                  </a:lnTo>
                  <a:lnTo>
                    <a:pt x="572846" y="2094"/>
                  </a:lnTo>
                  <a:lnTo>
                    <a:pt x="522524" y="0"/>
                  </a:lnTo>
                  <a:lnTo>
                    <a:pt x="472202" y="2094"/>
                  </a:lnTo>
                  <a:lnTo>
                    <a:pt x="423233" y="8248"/>
                  </a:lnTo>
                  <a:lnTo>
                    <a:pt x="375837" y="18271"/>
                  </a:lnTo>
                  <a:lnTo>
                    <a:pt x="330231" y="31970"/>
                  </a:lnTo>
                  <a:lnTo>
                    <a:pt x="286636" y="49155"/>
                  </a:lnTo>
                  <a:lnTo>
                    <a:pt x="245270" y="69633"/>
                  </a:lnTo>
                  <a:lnTo>
                    <a:pt x="206352" y="93213"/>
                  </a:lnTo>
                  <a:lnTo>
                    <a:pt x="170101" y="119703"/>
                  </a:lnTo>
                  <a:lnTo>
                    <a:pt x="136737" y="148911"/>
                  </a:lnTo>
                  <a:lnTo>
                    <a:pt x="106477" y="180645"/>
                  </a:lnTo>
                  <a:lnTo>
                    <a:pt x="79542" y="214715"/>
                  </a:lnTo>
                  <a:lnTo>
                    <a:pt x="56150" y="250927"/>
                  </a:lnTo>
                  <a:lnTo>
                    <a:pt x="36520" y="289090"/>
                  </a:lnTo>
                  <a:lnTo>
                    <a:pt x="20871" y="329013"/>
                  </a:lnTo>
                  <a:lnTo>
                    <a:pt x="9422" y="370504"/>
                  </a:lnTo>
                  <a:lnTo>
                    <a:pt x="2392" y="413371"/>
                  </a:lnTo>
                  <a:lnTo>
                    <a:pt x="0" y="457422"/>
                  </a:lnTo>
                  <a:lnTo>
                    <a:pt x="2392" y="501473"/>
                  </a:lnTo>
                  <a:lnTo>
                    <a:pt x="9422" y="544340"/>
                  </a:lnTo>
                  <a:lnTo>
                    <a:pt x="20871" y="585831"/>
                  </a:lnTo>
                  <a:lnTo>
                    <a:pt x="36520" y="625754"/>
                  </a:lnTo>
                  <a:lnTo>
                    <a:pt x="56150" y="663918"/>
                  </a:lnTo>
                  <a:lnTo>
                    <a:pt x="79542" y="700130"/>
                  </a:lnTo>
                  <a:lnTo>
                    <a:pt x="106477" y="734199"/>
                  </a:lnTo>
                  <a:lnTo>
                    <a:pt x="136737" y="765933"/>
                  </a:lnTo>
                  <a:lnTo>
                    <a:pt x="170101" y="795141"/>
                  </a:lnTo>
                  <a:lnTo>
                    <a:pt x="206352" y="821631"/>
                  </a:lnTo>
                  <a:lnTo>
                    <a:pt x="245270" y="845211"/>
                  </a:lnTo>
                  <a:lnTo>
                    <a:pt x="286636" y="865689"/>
                  </a:lnTo>
                  <a:lnTo>
                    <a:pt x="330231" y="882874"/>
                  </a:lnTo>
                  <a:lnTo>
                    <a:pt x="375837" y="896573"/>
                  </a:lnTo>
                  <a:lnTo>
                    <a:pt x="423233" y="906596"/>
                  </a:lnTo>
                  <a:lnTo>
                    <a:pt x="472202" y="912751"/>
                  </a:lnTo>
                  <a:lnTo>
                    <a:pt x="522524" y="914845"/>
                  </a:lnTo>
                  <a:lnTo>
                    <a:pt x="572846" y="912751"/>
                  </a:lnTo>
                  <a:lnTo>
                    <a:pt x="621816" y="906596"/>
                  </a:lnTo>
                  <a:lnTo>
                    <a:pt x="669213" y="896573"/>
                  </a:lnTo>
                  <a:lnTo>
                    <a:pt x="714820" y="882874"/>
                  </a:lnTo>
                  <a:lnTo>
                    <a:pt x="758417" y="865689"/>
                  </a:lnTo>
                  <a:lnTo>
                    <a:pt x="799784" y="845211"/>
                  </a:lnTo>
                  <a:lnTo>
                    <a:pt x="838704" y="821631"/>
                  </a:lnTo>
                  <a:lnTo>
                    <a:pt x="874957" y="795141"/>
                  </a:lnTo>
                  <a:lnTo>
                    <a:pt x="908323" y="765933"/>
                  </a:lnTo>
                  <a:lnTo>
                    <a:pt x="938585" y="734199"/>
                  </a:lnTo>
                  <a:lnTo>
                    <a:pt x="965522" y="700130"/>
                  </a:lnTo>
                  <a:lnTo>
                    <a:pt x="988916" y="663918"/>
                  </a:lnTo>
                  <a:lnTo>
                    <a:pt x="1008548" y="625754"/>
                  </a:lnTo>
                  <a:lnTo>
                    <a:pt x="1024198" y="585831"/>
                  </a:lnTo>
                  <a:lnTo>
                    <a:pt x="1035648" y="544340"/>
                  </a:lnTo>
                  <a:lnTo>
                    <a:pt x="1042679" y="501473"/>
                  </a:lnTo>
                  <a:lnTo>
                    <a:pt x="1045071" y="457422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03016" y="4097356"/>
              <a:ext cx="1110615" cy="915035"/>
            </a:xfrm>
            <a:custGeom>
              <a:avLst/>
              <a:gdLst/>
              <a:ahLst/>
              <a:cxnLst/>
              <a:rect l="l" t="t" r="r" b="b"/>
              <a:pathLst>
                <a:path w="1110614" h="915035">
                  <a:moveTo>
                    <a:pt x="1110349" y="0"/>
                  </a:moveTo>
                  <a:lnTo>
                    <a:pt x="0" y="0"/>
                  </a:lnTo>
                  <a:lnTo>
                    <a:pt x="0" y="914891"/>
                  </a:lnTo>
                  <a:lnTo>
                    <a:pt x="1110349" y="914891"/>
                  </a:lnTo>
                  <a:lnTo>
                    <a:pt x="1110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03016" y="4097356"/>
              <a:ext cx="1110615" cy="915035"/>
            </a:xfrm>
            <a:custGeom>
              <a:avLst/>
              <a:gdLst/>
              <a:ahLst/>
              <a:cxnLst/>
              <a:rect l="l" t="t" r="r" b="b"/>
              <a:pathLst>
                <a:path w="1110614" h="915035">
                  <a:moveTo>
                    <a:pt x="0" y="914891"/>
                  </a:moveTo>
                  <a:lnTo>
                    <a:pt x="1110349" y="914891"/>
                  </a:lnTo>
                  <a:lnTo>
                    <a:pt x="1110349" y="0"/>
                  </a:lnTo>
                  <a:lnTo>
                    <a:pt x="0" y="0"/>
                  </a:lnTo>
                  <a:lnTo>
                    <a:pt x="0" y="914891"/>
                  </a:lnTo>
                  <a:close/>
                </a:path>
              </a:pathLst>
            </a:custGeom>
            <a:ln w="460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10396" y="2855752"/>
              <a:ext cx="2445385" cy="2352675"/>
            </a:xfrm>
            <a:custGeom>
              <a:avLst/>
              <a:gdLst/>
              <a:ahLst/>
              <a:cxnLst/>
              <a:rect l="l" t="t" r="r" b="b"/>
              <a:pathLst>
                <a:path w="2445385" h="2352675">
                  <a:moveTo>
                    <a:pt x="0" y="2352538"/>
                  </a:moveTo>
                  <a:lnTo>
                    <a:pt x="2444760" y="2352538"/>
                  </a:lnTo>
                  <a:lnTo>
                    <a:pt x="2444760" y="0"/>
                  </a:lnTo>
                  <a:lnTo>
                    <a:pt x="0" y="0"/>
                  </a:lnTo>
                  <a:lnTo>
                    <a:pt x="0" y="2352538"/>
                  </a:lnTo>
                  <a:close/>
                </a:path>
              </a:pathLst>
            </a:custGeom>
            <a:ln w="4609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095346" y="3771033"/>
              <a:ext cx="2286000" cy="1346200"/>
            </a:xfrm>
            <a:custGeom>
              <a:avLst/>
              <a:gdLst/>
              <a:ahLst/>
              <a:cxnLst/>
              <a:rect l="l" t="t" r="r" b="b"/>
              <a:pathLst>
                <a:path w="2286000" h="1346200">
                  <a:moveTo>
                    <a:pt x="891198" y="0"/>
                  </a:moveTo>
                  <a:lnTo>
                    <a:pt x="840505" y="256"/>
                  </a:lnTo>
                  <a:lnTo>
                    <a:pt x="789847" y="4996"/>
                  </a:lnTo>
                  <a:lnTo>
                    <a:pt x="739775" y="14314"/>
                  </a:lnTo>
                  <a:lnTo>
                    <a:pt x="690839" y="28306"/>
                  </a:lnTo>
                  <a:lnTo>
                    <a:pt x="643592" y="47064"/>
                  </a:lnTo>
                  <a:lnTo>
                    <a:pt x="592552" y="74538"/>
                  </a:lnTo>
                  <a:lnTo>
                    <a:pt x="547789" y="107060"/>
                  </a:lnTo>
                  <a:lnTo>
                    <a:pt x="509982" y="144061"/>
                  </a:lnTo>
                  <a:lnTo>
                    <a:pt x="479810" y="184969"/>
                  </a:lnTo>
                  <a:lnTo>
                    <a:pt x="425437" y="183668"/>
                  </a:lnTo>
                  <a:lnTo>
                    <a:pt x="372576" y="187650"/>
                  </a:lnTo>
                  <a:lnTo>
                    <a:pt x="321751" y="196600"/>
                  </a:lnTo>
                  <a:lnTo>
                    <a:pt x="273481" y="210204"/>
                  </a:lnTo>
                  <a:lnTo>
                    <a:pt x="228289" y="228148"/>
                  </a:lnTo>
                  <a:lnTo>
                    <a:pt x="186698" y="250117"/>
                  </a:lnTo>
                  <a:lnTo>
                    <a:pt x="149228" y="275798"/>
                  </a:lnTo>
                  <a:lnTo>
                    <a:pt x="116401" y="304876"/>
                  </a:lnTo>
                  <a:lnTo>
                    <a:pt x="88739" y="337038"/>
                  </a:lnTo>
                  <a:lnTo>
                    <a:pt x="66765" y="371969"/>
                  </a:lnTo>
                  <a:lnTo>
                    <a:pt x="51000" y="409355"/>
                  </a:lnTo>
                  <a:lnTo>
                    <a:pt x="41965" y="448882"/>
                  </a:lnTo>
                  <a:lnTo>
                    <a:pt x="40456" y="492477"/>
                  </a:lnTo>
                  <a:lnTo>
                    <a:pt x="47627" y="535522"/>
                  </a:lnTo>
                  <a:lnTo>
                    <a:pt x="63292" y="577331"/>
                  </a:lnTo>
                  <a:lnTo>
                    <a:pt x="87265" y="617217"/>
                  </a:lnTo>
                  <a:lnTo>
                    <a:pt x="49886" y="649685"/>
                  </a:lnTo>
                  <a:lnTo>
                    <a:pt x="22862" y="685881"/>
                  </a:lnTo>
                  <a:lnTo>
                    <a:pt x="6223" y="724610"/>
                  </a:lnTo>
                  <a:lnTo>
                    <a:pt x="0" y="764677"/>
                  </a:lnTo>
                  <a:lnTo>
                    <a:pt x="4220" y="804887"/>
                  </a:lnTo>
                  <a:lnTo>
                    <a:pt x="18915" y="844044"/>
                  </a:lnTo>
                  <a:lnTo>
                    <a:pt x="44114" y="880953"/>
                  </a:lnTo>
                  <a:lnTo>
                    <a:pt x="79846" y="914420"/>
                  </a:lnTo>
                  <a:lnTo>
                    <a:pt x="146374" y="952163"/>
                  </a:lnTo>
                  <a:lnTo>
                    <a:pt x="184462" y="965207"/>
                  </a:lnTo>
                  <a:lnTo>
                    <a:pt x="224965" y="974035"/>
                  </a:lnTo>
                  <a:lnTo>
                    <a:pt x="228133" y="1015754"/>
                  </a:lnTo>
                  <a:lnTo>
                    <a:pt x="240018" y="1055491"/>
                  </a:lnTo>
                  <a:lnTo>
                    <a:pt x="259921" y="1092705"/>
                  </a:lnTo>
                  <a:lnTo>
                    <a:pt x="287140" y="1126854"/>
                  </a:lnTo>
                  <a:lnTo>
                    <a:pt x="320975" y="1157397"/>
                  </a:lnTo>
                  <a:lnTo>
                    <a:pt x="360726" y="1183791"/>
                  </a:lnTo>
                  <a:lnTo>
                    <a:pt x="405693" y="1205495"/>
                  </a:lnTo>
                  <a:lnTo>
                    <a:pt x="455174" y="1221967"/>
                  </a:lnTo>
                  <a:lnTo>
                    <a:pt x="508470" y="1232666"/>
                  </a:lnTo>
                  <a:lnTo>
                    <a:pt x="564881" y="1237050"/>
                  </a:lnTo>
                  <a:lnTo>
                    <a:pt x="616399" y="1235172"/>
                  </a:lnTo>
                  <a:lnTo>
                    <a:pt x="666715" y="1227768"/>
                  </a:lnTo>
                  <a:lnTo>
                    <a:pt x="715010" y="1215003"/>
                  </a:lnTo>
                  <a:lnTo>
                    <a:pt x="760462" y="1197043"/>
                  </a:lnTo>
                  <a:lnTo>
                    <a:pt x="786212" y="1230550"/>
                  </a:lnTo>
                  <a:lnTo>
                    <a:pt x="817532" y="1260179"/>
                  </a:lnTo>
                  <a:lnTo>
                    <a:pt x="853694" y="1285741"/>
                  </a:lnTo>
                  <a:lnTo>
                    <a:pt x="893972" y="1307043"/>
                  </a:lnTo>
                  <a:lnTo>
                    <a:pt x="937640" y="1323894"/>
                  </a:lnTo>
                  <a:lnTo>
                    <a:pt x="983972" y="1336102"/>
                  </a:lnTo>
                  <a:lnTo>
                    <a:pt x="1032240" y="1343477"/>
                  </a:lnTo>
                  <a:lnTo>
                    <a:pt x="1081718" y="1345826"/>
                  </a:lnTo>
                  <a:lnTo>
                    <a:pt x="1131681" y="1342958"/>
                  </a:lnTo>
                  <a:lnTo>
                    <a:pt x="1181400" y="1334682"/>
                  </a:lnTo>
                  <a:lnTo>
                    <a:pt x="1230151" y="1320807"/>
                  </a:lnTo>
                  <a:lnTo>
                    <a:pt x="1275564" y="1301836"/>
                  </a:lnTo>
                  <a:lnTo>
                    <a:pt x="1316472" y="1278275"/>
                  </a:lnTo>
                  <a:lnTo>
                    <a:pt x="1352238" y="1250547"/>
                  </a:lnTo>
                  <a:lnTo>
                    <a:pt x="1382228" y="1219073"/>
                  </a:lnTo>
                  <a:lnTo>
                    <a:pt x="1427851" y="1238534"/>
                  </a:lnTo>
                  <a:lnTo>
                    <a:pt x="1475324" y="1253350"/>
                  </a:lnTo>
                  <a:lnTo>
                    <a:pt x="1524100" y="1263603"/>
                  </a:lnTo>
                  <a:lnTo>
                    <a:pt x="1573636" y="1269373"/>
                  </a:lnTo>
                  <a:lnTo>
                    <a:pt x="1623387" y="1270740"/>
                  </a:lnTo>
                  <a:lnTo>
                    <a:pt x="1672808" y="1267787"/>
                  </a:lnTo>
                  <a:lnTo>
                    <a:pt x="1721354" y="1260593"/>
                  </a:lnTo>
                  <a:lnTo>
                    <a:pt x="1768481" y="1249239"/>
                  </a:lnTo>
                  <a:lnTo>
                    <a:pt x="1813644" y="1233806"/>
                  </a:lnTo>
                  <a:lnTo>
                    <a:pt x="1856299" y="1214375"/>
                  </a:lnTo>
                  <a:lnTo>
                    <a:pt x="1895900" y="1191027"/>
                  </a:lnTo>
                  <a:lnTo>
                    <a:pt x="1931903" y="1163841"/>
                  </a:lnTo>
                  <a:lnTo>
                    <a:pt x="1963763" y="1132900"/>
                  </a:lnTo>
                  <a:lnTo>
                    <a:pt x="1994217" y="1093054"/>
                  </a:lnTo>
                  <a:lnTo>
                    <a:pt x="2016259" y="1050567"/>
                  </a:lnTo>
                  <a:lnTo>
                    <a:pt x="2029599" y="1006153"/>
                  </a:lnTo>
                  <a:lnTo>
                    <a:pt x="2033949" y="960526"/>
                  </a:lnTo>
                  <a:lnTo>
                    <a:pt x="2089564" y="947264"/>
                  </a:lnTo>
                  <a:lnTo>
                    <a:pt x="2139661" y="927503"/>
                  </a:lnTo>
                  <a:lnTo>
                    <a:pt x="2183552" y="902049"/>
                  </a:lnTo>
                  <a:lnTo>
                    <a:pt x="2220546" y="871710"/>
                  </a:lnTo>
                  <a:lnTo>
                    <a:pt x="2249953" y="837290"/>
                  </a:lnTo>
                  <a:lnTo>
                    <a:pt x="2271084" y="799597"/>
                  </a:lnTo>
                  <a:lnTo>
                    <a:pt x="2283249" y="759438"/>
                  </a:lnTo>
                  <a:lnTo>
                    <a:pt x="2285757" y="717617"/>
                  </a:lnTo>
                  <a:lnTo>
                    <a:pt x="2277918" y="674942"/>
                  </a:lnTo>
                  <a:lnTo>
                    <a:pt x="2263865" y="641190"/>
                  </a:lnTo>
                  <a:lnTo>
                    <a:pt x="2243327" y="609494"/>
                  </a:lnTo>
                  <a:lnTo>
                    <a:pt x="2216696" y="580358"/>
                  </a:lnTo>
                  <a:lnTo>
                    <a:pt x="2184368" y="554282"/>
                  </a:lnTo>
                  <a:lnTo>
                    <a:pt x="2212609" y="516426"/>
                  </a:lnTo>
                  <a:lnTo>
                    <a:pt x="2227971" y="476148"/>
                  </a:lnTo>
                  <a:lnTo>
                    <a:pt x="2230813" y="435016"/>
                  </a:lnTo>
                  <a:lnTo>
                    <a:pt x="2221496" y="394598"/>
                  </a:lnTo>
                  <a:lnTo>
                    <a:pt x="2200379" y="356463"/>
                  </a:lnTo>
                  <a:lnTo>
                    <a:pt x="2167821" y="322181"/>
                  </a:lnTo>
                  <a:lnTo>
                    <a:pt x="2124182" y="293319"/>
                  </a:lnTo>
                  <a:lnTo>
                    <a:pt x="2057487" y="268364"/>
                  </a:lnTo>
                  <a:lnTo>
                    <a:pt x="1983810" y="258831"/>
                  </a:lnTo>
                  <a:lnTo>
                    <a:pt x="1964847" y="221098"/>
                  </a:lnTo>
                  <a:lnTo>
                    <a:pt x="1940242" y="186171"/>
                  </a:lnTo>
                  <a:lnTo>
                    <a:pt x="1910504" y="154251"/>
                  </a:lnTo>
                  <a:lnTo>
                    <a:pt x="1876139" y="125540"/>
                  </a:lnTo>
                  <a:lnTo>
                    <a:pt x="1837655" y="100238"/>
                  </a:lnTo>
                  <a:lnTo>
                    <a:pt x="1795559" y="78545"/>
                  </a:lnTo>
                  <a:lnTo>
                    <a:pt x="1750358" y="60662"/>
                  </a:lnTo>
                  <a:lnTo>
                    <a:pt x="1702560" y="46790"/>
                  </a:lnTo>
                  <a:lnTo>
                    <a:pt x="1652672" y="37130"/>
                  </a:lnTo>
                  <a:lnTo>
                    <a:pt x="1601202" y="31882"/>
                  </a:lnTo>
                  <a:lnTo>
                    <a:pt x="1548656" y="31248"/>
                  </a:lnTo>
                  <a:lnTo>
                    <a:pt x="1495542" y="35427"/>
                  </a:lnTo>
                  <a:lnTo>
                    <a:pt x="1442368" y="44620"/>
                  </a:lnTo>
                  <a:lnTo>
                    <a:pt x="1394027" y="57691"/>
                  </a:lnTo>
                  <a:lnTo>
                    <a:pt x="1348350" y="74789"/>
                  </a:lnTo>
                  <a:lnTo>
                    <a:pt x="1305787" y="95693"/>
                  </a:lnTo>
                  <a:lnTo>
                    <a:pt x="1266790" y="120183"/>
                  </a:lnTo>
                  <a:lnTo>
                    <a:pt x="1231810" y="148037"/>
                  </a:lnTo>
                  <a:lnTo>
                    <a:pt x="1200692" y="115822"/>
                  </a:lnTo>
                  <a:lnTo>
                    <a:pt x="1165197" y="87335"/>
                  </a:lnTo>
                  <a:lnTo>
                    <a:pt x="1125877" y="62671"/>
                  </a:lnTo>
                  <a:lnTo>
                    <a:pt x="1083284" y="41925"/>
                  </a:lnTo>
                  <a:lnTo>
                    <a:pt x="1037968" y="25190"/>
                  </a:lnTo>
                  <a:lnTo>
                    <a:pt x="990480" y="12561"/>
                  </a:lnTo>
                  <a:lnTo>
                    <a:pt x="941373" y="4133"/>
                  </a:lnTo>
                  <a:lnTo>
                    <a:pt x="891198" y="0"/>
                  </a:lnTo>
                  <a:close/>
                </a:path>
              </a:pathLst>
            </a:custGeom>
            <a:solidFill>
              <a:srgbClr val="DBEDF3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095346" y="3771033"/>
              <a:ext cx="2286000" cy="1346200"/>
            </a:xfrm>
            <a:custGeom>
              <a:avLst/>
              <a:gdLst/>
              <a:ahLst/>
              <a:cxnLst/>
              <a:rect l="l" t="t" r="r" b="b"/>
              <a:pathLst>
                <a:path w="2286000" h="1346200">
                  <a:moveTo>
                    <a:pt x="87265" y="617217"/>
                  </a:moveTo>
                  <a:lnTo>
                    <a:pt x="49886" y="649685"/>
                  </a:lnTo>
                  <a:lnTo>
                    <a:pt x="22862" y="685881"/>
                  </a:lnTo>
                  <a:lnTo>
                    <a:pt x="6223" y="724610"/>
                  </a:lnTo>
                  <a:lnTo>
                    <a:pt x="0" y="764677"/>
                  </a:lnTo>
                  <a:lnTo>
                    <a:pt x="4220" y="804887"/>
                  </a:lnTo>
                  <a:lnTo>
                    <a:pt x="18915" y="844044"/>
                  </a:lnTo>
                  <a:lnTo>
                    <a:pt x="44114" y="880953"/>
                  </a:lnTo>
                  <a:lnTo>
                    <a:pt x="79846" y="914420"/>
                  </a:lnTo>
                  <a:lnTo>
                    <a:pt x="146374" y="952163"/>
                  </a:lnTo>
                  <a:lnTo>
                    <a:pt x="184462" y="965207"/>
                  </a:lnTo>
                  <a:lnTo>
                    <a:pt x="224965" y="974035"/>
                  </a:lnTo>
                  <a:lnTo>
                    <a:pt x="228133" y="1015754"/>
                  </a:lnTo>
                  <a:lnTo>
                    <a:pt x="240018" y="1055491"/>
                  </a:lnTo>
                  <a:lnTo>
                    <a:pt x="259921" y="1092705"/>
                  </a:lnTo>
                  <a:lnTo>
                    <a:pt x="287140" y="1126854"/>
                  </a:lnTo>
                  <a:lnTo>
                    <a:pt x="320975" y="1157397"/>
                  </a:lnTo>
                  <a:lnTo>
                    <a:pt x="360726" y="1183791"/>
                  </a:lnTo>
                  <a:lnTo>
                    <a:pt x="405693" y="1205495"/>
                  </a:lnTo>
                  <a:lnTo>
                    <a:pt x="455174" y="1221967"/>
                  </a:lnTo>
                  <a:lnTo>
                    <a:pt x="508470" y="1232666"/>
                  </a:lnTo>
                  <a:lnTo>
                    <a:pt x="564881" y="1237050"/>
                  </a:lnTo>
                  <a:lnTo>
                    <a:pt x="616399" y="1235172"/>
                  </a:lnTo>
                  <a:lnTo>
                    <a:pt x="666715" y="1227768"/>
                  </a:lnTo>
                  <a:lnTo>
                    <a:pt x="715010" y="1215003"/>
                  </a:lnTo>
                  <a:lnTo>
                    <a:pt x="760462" y="1197043"/>
                  </a:lnTo>
                  <a:lnTo>
                    <a:pt x="786212" y="1230550"/>
                  </a:lnTo>
                  <a:lnTo>
                    <a:pt x="817532" y="1260179"/>
                  </a:lnTo>
                  <a:lnTo>
                    <a:pt x="853694" y="1285741"/>
                  </a:lnTo>
                  <a:lnTo>
                    <a:pt x="893972" y="1307043"/>
                  </a:lnTo>
                  <a:lnTo>
                    <a:pt x="937640" y="1323894"/>
                  </a:lnTo>
                  <a:lnTo>
                    <a:pt x="983972" y="1336102"/>
                  </a:lnTo>
                  <a:lnTo>
                    <a:pt x="1032240" y="1343477"/>
                  </a:lnTo>
                  <a:lnTo>
                    <a:pt x="1081718" y="1345826"/>
                  </a:lnTo>
                  <a:lnTo>
                    <a:pt x="1131681" y="1342958"/>
                  </a:lnTo>
                  <a:lnTo>
                    <a:pt x="1181400" y="1334682"/>
                  </a:lnTo>
                  <a:lnTo>
                    <a:pt x="1230151" y="1320807"/>
                  </a:lnTo>
                  <a:lnTo>
                    <a:pt x="1275564" y="1301836"/>
                  </a:lnTo>
                  <a:lnTo>
                    <a:pt x="1316472" y="1278275"/>
                  </a:lnTo>
                  <a:lnTo>
                    <a:pt x="1352238" y="1250547"/>
                  </a:lnTo>
                  <a:lnTo>
                    <a:pt x="1382228" y="1219073"/>
                  </a:lnTo>
                  <a:lnTo>
                    <a:pt x="1427851" y="1238534"/>
                  </a:lnTo>
                  <a:lnTo>
                    <a:pt x="1475324" y="1253350"/>
                  </a:lnTo>
                  <a:lnTo>
                    <a:pt x="1524100" y="1263603"/>
                  </a:lnTo>
                  <a:lnTo>
                    <a:pt x="1573636" y="1269373"/>
                  </a:lnTo>
                  <a:lnTo>
                    <a:pt x="1623387" y="1270740"/>
                  </a:lnTo>
                  <a:lnTo>
                    <a:pt x="1672808" y="1267787"/>
                  </a:lnTo>
                  <a:lnTo>
                    <a:pt x="1721354" y="1260593"/>
                  </a:lnTo>
                  <a:lnTo>
                    <a:pt x="1768481" y="1249239"/>
                  </a:lnTo>
                  <a:lnTo>
                    <a:pt x="1813644" y="1233806"/>
                  </a:lnTo>
                  <a:lnTo>
                    <a:pt x="1856299" y="1214375"/>
                  </a:lnTo>
                  <a:lnTo>
                    <a:pt x="1895900" y="1191027"/>
                  </a:lnTo>
                  <a:lnTo>
                    <a:pt x="1931903" y="1163841"/>
                  </a:lnTo>
                  <a:lnTo>
                    <a:pt x="1963763" y="1132900"/>
                  </a:lnTo>
                  <a:lnTo>
                    <a:pt x="1994217" y="1093054"/>
                  </a:lnTo>
                  <a:lnTo>
                    <a:pt x="2016259" y="1050567"/>
                  </a:lnTo>
                  <a:lnTo>
                    <a:pt x="2029599" y="1006153"/>
                  </a:lnTo>
                  <a:lnTo>
                    <a:pt x="2033949" y="960526"/>
                  </a:lnTo>
                  <a:lnTo>
                    <a:pt x="2089564" y="947264"/>
                  </a:lnTo>
                  <a:lnTo>
                    <a:pt x="2139661" y="927503"/>
                  </a:lnTo>
                  <a:lnTo>
                    <a:pt x="2183552" y="902049"/>
                  </a:lnTo>
                  <a:lnTo>
                    <a:pt x="2220546" y="871710"/>
                  </a:lnTo>
                  <a:lnTo>
                    <a:pt x="2249953" y="837290"/>
                  </a:lnTo>
                  <a:lnTo>
                    <a:pt x="2271084" y="799597"/>
                  </a:lnTo>
                  <a:lnTo>
                    <a:pt x="2283249" y="759438"/>
                  </a:lnTo>
                  <a:lnTo>
                    <a:pt x="2285757" y="717617"/>
                  </a:lnTo>
                  <a:lnTo>
                    <a:pt x="2277918" y="674942"/>
                  </a:lnTo>
                  <a:lnTo>
                    <a:pt x="2263865" y="641190"/>
                  </a:lnTo>
                  <a:lnTo>
                    <a:pt x="2243327" y="609494"/>
                  </a:lnTo>
                  <a:lnTo>
                    <a:pt x="2216696" y="580358"/>
                  </a:lnTo>
                  <a:lnTo>
                    <a:pt x="2184368" y="554282"/>
                  </a:lnTo>
                  <a:lnTo>
                    <a:pt x="2212609" y="516426"/>
                  </a:lnTo>
                  <a:lnTo>
                    <a:pt x="2227971" y="476148"/>
                  </a:lnTo>
                  <a:lnTo>
                    <a:pt x="2230813" y="435016"/>
                  </a:lnTo>
                  <a:lnTo>
                    <a:pt x="2221496" y="394598"/>
                  </a:lnTo>
                  <a:lnTo>
                    <a:pt x="2200379" y="356463"/>
                  </a:lnTo>
                  <a:lnTo>
                    <a:pt x="2167821" y="322181"/>
                  </a:lnTo>
                  <a:lnTo>
                    <a:pt x="2124182" y="293319"/>
                  </a:lnTo>
                  <a:lnTo>
                    <a:pt x="2057487" y="268364"/>
                  </a:lnTo>
                  <a:lnTo>
                    <a:pt x="1983810" y="258831"/>
                  </a:lnTo>
                  <a:lnTo>
                    <a:pt x="1964847" y="221098"/>
                  </a:lnTo>
                  <a:lnTo>
                    <a:pt x="1940242" y="186171"/>
                  </a:lnTo>
                  <a:lnTo>
                    <a:pt x="1910504" y="154251"/>
                  </a:lnTo>
                  <a:lnTo>
                    <a:pt x="1876139" y="125540"/>
                  </a:lnTo>
                  <a:lnTo>
                    <a:pt x="1837655" y="100238"/>
                  </a:lnTo>
                  <a:lnTo>
                    <a:pt x="1795559" y="78545"/>
                  </a:lnTo>
                  <a:lnTo>
                    <a:pt x="1750358" y="60662"/>
                  </a:lnTo>
                  <a:lnTo>
                    <a:pt x="1702560" y="46790"/>
                  </a:lnTo>
                  <a:lnTo>
                    <a:pt x="1652672" y="37130"/>
                  </a:lnTo>
                  <a:lnTo>
                    <a:pt x="1601202" y="31882"/>
                  </a:lnTo>
                  <a:lnTo>
                    <a:pt x="1548656" y="31248"/>
                  </a:lnTo>
                  <a:lnTo>
                    <a:pt x="1495542" y="35427"/>
                  </a:lnTo>
                  <a:lnTo>
                    <a:pt x="1442368" y="44620"/>
                  </a:lnTo>
                  <a:lnTo>
                    <a:pt x="1394027" y="57691"/>
                  </a:lnTo>
                  <a:lnTo>
                    <a:pt x="1348350" y="74789"/>
                  </a:lnTo>
                  <a:lnTo>
                    <a:pt x="1305787" y="95693"/>
                  </a:lnTo>
                  <a:lnTo>
                    <a:pt x="1266790" y="120183"/>
                  </a:lnTo>
                  <a:lnTo>
                    <a:pt x="1231810" y="148037"/>
                  </a:lnTo>
                  <a:lnTo>
                    <a:pt x="1200692" y="115822"/>
                  </a:lnTo>
                  <a:lnTo>
                    <a:pt x="1165197" y="87335"/>
                  </a:lnTo>
                  <a:lnTo>
                    <a:pt x="1125877" y="62671"/>
                  </a:lnTo>
                  <a:lnTo>
                    <a:pt x="1083284" y="41925"/>
                  </a:lnTo>
                  <a:lnTo>
                    <a:pt x="1037968" y="25190"/>
                  </a:lnTo>
                  <a:lnTo>
                    <a:pt x="990480" y="12561"/>
                  </a:lnTo>
                  <a:lnTo>
                    <a:pt x="941373" y="4133"/>
                  </a:lnTo>
                  <a:lnTo>
                    <a:pt x="891198" y="0"/>
                  </a:lnTo>
                  <a:lnTo>
                    <a:pt x="840505" y="256"/>
                  </a:lnTo>
                  <a:lnTo>
                    <a:pt x="789847" y="4996"/>
                  </a:lnTo>
                  <a:lnTo>
                    <a:pt x="739775" y="14314"/>
                  </a:lnTo>
                  <a:lnTo>
                    <a:pt x="690839" y="28306"/>
                  </a:lnTo>
                  <a:lnTo>
                    <a:pt x="643592" y="47064"/>
                  </a:lnTo>
                  <a:lnTo>
                    <a:pt x="592552" y="74538"/>
                  </a:lnTo>
                  <a:lnTo>
                    <a:pt x="547789" y="107060"/>
                  </a:lnTo>
                  <a:lnTo>
                    <a:pt x="509982" y="144061"/>
                  </a:lnTo>
                  <a:lnTo>
                    <a:pt x="479810" y="184969"/>
                  </a:lnTo>
                  <a:lnTo>
                    <a:pt x="425437" y="183668"/>
                  </a:lnTo>
                  <a:lnTo>
                    <a:pt x="372576" y="187650"/>
                  </a:lnTo>
                  <a:lnTo>
                    <a:pt x="321751" y="196600"/>
                  </a:lnTo>
                  <a:lnTo>
                    <a:pt x="273481" y="210204"/>
                  </a:lnTo>
                  <a:lnTo>
                    <a:pt x="228289" y="228148"/>
                  </a:lnTo>
                  <a:lnTo>
                    <a:pt x="186698" y="250117"/>
                  </a:lnTo>
                  <a:lnTo>
                    <a:pt x="149228" y="275798"/>
                  </a:lnTo>
                  <a:lnTo>
                    <a:pt x="116401" y="304876"/>
                  </a:lnTo>
                  <a:lnTo>
                    <a:pt x="88739" y="337038"/>
                  </a:lnTo>
                  <a:lnTo>
                    <a:pt x="66765" y="371969"/>
                  </a:lnTo>
                  <a:lnTo>
                    <a:pt x="51000" y="409355"/>
                  </a:lnTo>
                  <a:lnTo>
                    <a:pt x="41965" y="448882"/>
                  </a:lnTo>
                  <a:lnTo>
                    <a:pt x="40456" y="492477"/>
                  </a:lnTo>
                  <a:lnTo>
                    <a:pt x="47627" y="535522"/>
                  </a:lnTo>
                  <a:lnTo>
                    <a:pt x="63292" y="577331"/>
                  </a:lnTo>
                  <a:lnTo>
                    <a:pt x="87265" y="617217"/>
                  </a:lnTo>
                  <a:close/>
                </a:path>
              </a:pathLst>
            </a:custGeom>
            <a:ln w="92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16597" y="4158392"/>
              <a:ext cx="1083206" cy="76234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61052" y="4127795"/>
              <a:ext cx="104518" cy="5680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2461052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461098" y="4162744"/>
              <a:ext cx="39632" cy="11024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2461098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15" y="97493"/>
                  </a:lnTo>
                  <a:lnTo>
                    <a:pt x="17967" y="103370"/>
                  </a:lnTo>
                  <a:lnTo>
                    <a:pt x="28443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500731" y="4149327"/>
              <a:ext cx="64840" cy="12356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500731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461052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1" y="132442"/>
                  </a:lnTo>
                  <a:lnTo>
                    <a:pt x="18013" y="138319"/>
                  </a:lnTo>
                  <a:lnTo>
                    <a:pt x="28489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75661" y="4216919"/>
              <a:ext cx="7281" cy="894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475661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58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467504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91"/>
                  </a:lnTo>
                  <a:lnTo>
                    <a:pt x="19629" y="16877"/>
                  </a:lnTo>
                  <a:lnTo>
                    <a:pt x="26774" y="19180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466398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0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967" y="2397"/>
                  </a:lnTo>
                  <a:lnTo>
                    <a:pt x="7005" y="6905"/>
                  </a:lnTo>
                  <a:lnTo>
                    <a:pt x="13531" y="10725"/>
                  </a:lnTo>
                  <a:lnTo>
                    <a:pt x="20480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0619" y="11396"/>
                  </a:lnTo>
                  <a:lnTo>
                    <a:pt x="13807" y="8397"/>
                  </a:lnTo>
                  <a:lnTo>
                    <a:pt x="7420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466398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397"/>
                  </a:moveTo>
                  <a:lnTo>
                    <a:pt x="7005" y="6905"/>
                  </a:lnTo>
                  <a:lnTo>
                    <a:pt x="13531" y="10725"/>
                  </a:lnTo>
                  <a:lnTo>
                    <a:pt x="20480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802" y="14615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47"/>
                  </a:lnTo>
                  <a:lnTo>
                    <a:pt x="20619" y="11396"/>
                  </a:lnTo>
                  <a:lnTo>
                    <a:pt x="13807" y="8397"/>
                  </a:lnTo>
                  <a:lnTo>
                    <a:pt x="7420" y="4680"/>
                  </a:lnTo>
                  <a:lnTo>
                    <a:pt x="1520" y="276"/>
                  </a:lnTo>
                  <a:lnTo>
                    <a:pt x="1152" y="0"/>
                  </a:lnTo>
                  <a:lnTo>
                    <a:pt x="599" y="0"/>
                  </a:lnTo>
                  <a:lnTo>
                    <a:pt x="276" y="322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46" y="1014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967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74232" y="4186304"/>
              <a:ext cx="8940" cy="650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2474232" y="4186304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467504" y="4189486"/>
              <a:ext cx="26774" cy="2079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467504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467504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2" y="11430"/>
                  </a:lnTo>
                  <a:lnTo>
                    <a:pt x="12609" y="15209"/>
                  </a:lnTo>
                  <a:lnTo>
                    <a:pt x="19525" y="18322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467504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07"/>
                  </a:lnTo>
                  <a:lnTo>
                    <a:pt x="12644" y="8172"/>
                  </a:lnTo>
                  <a:lnTo>
                    <a:pt x="6108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421881" y="4011588"/>
              <a:ext cx="1567815" cy="915035"/>
            </a:xfrm>
            <a:custGeom>
              <a:avLst/>
              <a:gdLst/>
              <a:ahLst/>
              <a:cxnLst/>
              <a:rect l="l" t="t" r="r" b="b"/>
              <a:pathLst>
                <a:path w="1567814" h="915035">
                  <a:moveTo>
                    <a:pt x="0" y="914891"/>
                  </a:moveTo>
                  <a:lnTo>
                    <a:pt x="326579" y="914891"/>
                  </a:lnTo>
                  <a:lnTo>
                    <a:pt x="326579" y="0"/>
                  </a:lnTo>
                  <a:lnTo>
                    <a:pt x="0" y="0"/>
                  </a:lnTo>
                  <a:lnTo>
                    <a:pt x="0" y="914891"/>
                  </a:lnTo>
                  <a:close/>
                </a:path>
                <a:path w="1567814" h="915035">
                  <a:moveTo>
                    <a:pt x="457200" y="914891"/>
                  </a:moveTo>
                  <a:lnTo>
                    <a:pt x="783779" y="914891"/>
                  </a:lnTo>
                  <a:lnTo>
                    <a:pt x="783779" y="0"/>
                  </a:lnTo>
                  <a:lnTo>
                    <a:pt x="457200" y="0"/>
                  </a:lnTo>
                  <a:lnTo>
                    <a:pt x="457200" y="914891"/>
                  </a:lnTo>
                  <a:close/>
                </a:path>
                <a:path w="1567814" h="915035">
                  <a:moveTo>
                    <a:pt x="1240998" y="914891"/>
                  </a:moveTo>
                  <a:lnTo>
                    <a:pt x="1567577" y="914891"/>
                  </a:lnTo>
                  <a:lnTo>
                    <a:pt x="1567577" y="0"/>
                  </a:lnTo>
                  <a:lnTo>
                    <a:pt x="1240998" y="0"/>
                  </a:lnTo>
                  <a:lnTo>
                    <a:pt x="1240998" y="914891"/>
                  </a:lnTo>
                  <a:close/>
                </a:path>
              </a:pathLst>
            </a:custGeom>
            <a:ln w="691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617830" y="4127795"/>
              <a:ext cx="104518" cy="56803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2617830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617830" y="4162744"/>
              <a:ext cx="39678" cy="110240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617830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8" y="18841"/>
                  </a:lnTo>
                  <a:lnTo>
                    <a:pt x="17834" y="14108"/>
                  </a:lnTo>
                  <a:lnTo>
                    <a:pt x="831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57463" y="4149327"/>
              <a:ext cx="64886" cy="12356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2657463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617830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632439" y="4216919"/>
              <a:ext cx="7281" cy="8944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2632439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624236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91"/>
                  </a:lnTo>
                  <a:lnTo>
                    <a:pt x="19675" y="16877"/>
                  </a:lnTo>
                  <a:lnTo>
                    <a:pt x="26820" y="19180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262317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0"/>
                  </a:lnTo>
                  <a:lnTo>
                    <a:pt x="46" y="507"/>
                  </a:lnTo>
                  <a:lnTo>
                    <a:pt x="0" y="1014"/>
                  </a:lnTo>
                  <a:lnTo>
                    <a:pt x="46" y="1567"/>
                  </a:lnTo>
                  <a:lnTo>
                    <a:pt x="414" y="2074"/>
                  </a:lnTo>
                  <a:lnTo>
                    <a:pt x="967" y="2397"/>
                  </a:ln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5998"/>
                  </a:lnTo>
                  <a:lnTo>
                    <a:pt x="28940" y="15307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47"/>
                  </a:lnTo>
                  <a:lnTo>
                    <a:pt x="20598" y="11396"/>
                  </a:lnTo>
                  <a:lnTo>
                    <a:pt x="13796" y="8397"/>
                  </a:lnTo>
                  <a:lnTo>
                    <a:pt x="7400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262317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397"/>
                  </a:move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5998"/>
                  </a:lnTo>
                  <a:lnTo>
                    <a:pt x="28940" y="15307"/>
                  </a:lnTo>
                  <a:lnTo>
                    <a:pt x="28802" y="14615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47"/>
                  </a:lnTo>
                  <a:lnTo>
                    <a:pt x="20598" y="11396"/>
                  </a:lnTo>
                  <a:lnTo>
                    <a:pt x="13796" y="8397"/>
                  </a:lnTo>
                  <a:lnTo>
                    <a:pt x="7400" y="4680"/>
                  </a:lnTo>
                  <a:lnTo>
                    <a:pt x="1474" y="276"/>
                  </a:lnTo>
                  <a:lnTo>
                    <a:pt x="1152" y="0"/>
                  </a:lnTo>
                  <a:lnTo>
                    <a:pt x="553" y="0"/>
                  </a:lnTo>
                  <a:lnTo>
                    <a:pt x="230" y="322"/>
                  </a:lnTo>
                  <a:lnTo>
                    <a:pt x="46" y="507"/>
                  </a:lnTo>
                  <a:lnTo>
                    <a:pt x="0" y="737"/>
                  </a:lnTo>
                  <a:lnTo>
                    <a:pt x="0" y="1014"/>
                  </a:lnTo>
                  <a:lnTo>
                    <a:pt x="46" y="1567"/>
                  </a:lnTo>
                  <a:lnTo>
                    <a:pt x="414" y="2074"/>
                  </a:lnTo>
                  <a:lnTo>
                    <a:pt x="967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631010" y="4186304"/>
              <a:ext cx="8940" cy="6501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2631010" y="4186304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624236" y="4189486"/>
              <a:ext cx="26820" cy="2079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2624236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64" y="11353"/>
                  </a:lnTo>
                  <a:lnTo>
                    <a:pt x="12632" y="8224"/>
                  </a:lnTo>
                  <a:lnTo>
                    <a:pt x="6089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2624236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9" y="11430"/>
                  </a:lnTo>
                  <a:lnTo>
                    <a:pt x="12632" y="15209"/>
                  </a:lnTo>
                  <a:lnTo>
                    <a:pt x="19564" y="18322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2624236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61052" y="4333523"/>
              <a:ext cx="104518" cy="56803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2461052" y="4333523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461098" y="4368471"/>
              <a:ext cx="39632" cy="110240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2461098" y="4368471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15" y="97493"/>
                  </a:lnTo>
                  <a:lnTo>
                    <a:pt x="17967" y="103370"/>
                  </a:lnTo>
                  <a:lnTo>
                    <a:pt x="28443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500731" y="4355054"/>
              <a:ext cx="64840" cy="12356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2500731" y="4355054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461052" y="4333523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1" y="132442"/>
                  </a:lnTo>
                  <a:lnTo>
                    <a:pt x="18013" y="138319"/>
                  </a:lnTo>
                  <a:lnTo>
                    <a:pt x="28489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475661" y="4422646"/>
              <a:ext cx="7281" cy="894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2475661" y="442264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58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467504" y="4441412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91"/>
                  </a:lnTo>
                  <a:lnTo>
                    <a:pt x="19629" y="16877"/>
                  </a:lnTo>
                  <a:lnTo>
                    <a:pt x="26774" y="19180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466398" y="4385439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967" y="2443"/>
                  </a:ln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466398" y="4385439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60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474232" y="4392032"/>
              <a:ext cx="8940" cy="6501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2474232" y="4392032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467504" y="4395213"/>
              <a:ext cx="26774" cy="2079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467504" y="4396596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467504" y="439512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2" y="11430"/>
                  </a:lnTo>
                  <a:lnTo>
                    <a:pt x="12609" y="15209"/>
                  </a:lnTo>
                  <a:lnTo>
                    <a:pt x="19525" y="18322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467504" y="439535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07"/>
                  </a:lnTo>
                  <a:lnTo>
                    <a:pt x="12644" y="8172"/>
                  </a:lnTo>
                  <a:lnTo>
                    <a:pt x="6108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17830" y="4333523"/>
              <a:ext cx="104518" cy="56803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2617830" y="4333523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617830" y="4368471"/>
              <a:ext cx="39678" cy="110240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617830" y="4368471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8" y="18841"/>
                  </a:lnTo>
                  <a:lnTo>
                    <a:pt x="17834" y="14108"/>
                  </a:lnTo>
                  <a:lnTo>
                    <a:pt x="831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657463" y="4355054"/>
              <a:ext cx="64886" cy="123565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657463" y="4355054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617830" y="4333523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632439" y="4422646"/>
              <a:ext cx="7281" cy="894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2632439" y="442264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624236" y="4441412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91"/>
                  </a:lnTo>
                  <a:lnTo>
                    <a:pt x="19675" y="16877"/>
                  </a:lnTo>
                  <a:lnTo>
                    <a:pt x="26820" y="19180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623176" y="4385439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46"/>
                  </a:lnTo>
                  <a:lnTo>
                    <a:pt x="46" y="553"/>
                  </a:lnTo>
                  <a:lnTo>
                    <a:pt x="0" y="1060"/>
                  </a:lnTo>
                  <a:lnTo>
                    <a:pt x="46" y="1613"/>
                  </a:lnTo>
                  <a:lnTo>
                    <a:pt x="414" y="2120"/>
                  </a:lnTo>
                  <a:lnTo>
                    <a:pt x="967" y="2443"/>
                  </a:lnTo>
                  <a:lnTo>
                    <a:pt x="7004" y="6950"/>
                  </a:lnTo>
                  <a:lnTo>
                    <a:pt x="13525" y="10765"/>
                  </a:lnTo>
                  <a:lnTo>
                    <a:pt x="20461" y="13855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40" y="15353"/>
                  </a:lnTo>
                  <a:lnTo>
                    <a:pt x="28664" y="14200"/>
                  </a:lnTo>
                  <a:lnTo>
                    <a:pt x="28295" y="13831"/>
                  </a:lnTo>
                  <a:lnTo>
                    <a:pt x="27742" y="13693"/>
                  </a:lnTo>
                  <a:lnTo>
                    <a:pt x="20598" y="11435"/>
                  </a:lnTo>
                  <a:lnTo>
                    <a:pt x="13796" y="8425"/>
                  </a:lnTo>
                  <a:lnTo>
                    <a:pt x="7400" y="4707"/>
                  </a:lnTo>
                  <a:lnTo>
                    <a:pt x="1474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623176" y="4385439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4" y="6950"/>
                  </a:lnTo>
                  <a:lnTo>
                    <a:pt x="13525" y="10765"/>
                  </a:lnTo>
                  <a:lnTo>
                    <a:pt x="20461" y="13855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40" y="15353"/>
                  </a:lnTo>
                  <a:lnTo>
                    <a:pt x="28802" y="14661"/>
                  </a:lnTo>
                  <a:lnTo>
                    <a:pt x="28664" y="14200"/>
                  </a:lnTo>
                  <a:lnTo>
                    <a:pt x="28295" y="13831"/>
                  </a:lnTo>
                  <a:lnTo>
                    <a:pt x="27742" y="13693"/>
                  </a:lnTo>
                  <a:lnTo>
                    <a:pt x="20598" y="11435"/>
                  </a:lnTo>
                  <a:lnTo>
                    <a:pt x="13796" y="8425"/>
                  </a:lnTo>
                  <a:lnTo>
                    <a:pt x="7400" y="4707"/>
                  </a:lnTo>
                  <a:lnTo>
                    <a:pt x="1474" y="322"/>
                  </a:lnTo>
                  <a:lnTo>
                    <a:pt x="1152" y="0"/>
                  </a:lnTo>
                  <a:lnTo>
                    <a:pt x="553" y="46"/>
                  </a:lnTo>
                  <a:lnTo>
                    <a:pt x="230" y="368"/>
                  </a:lnTo>
                  <a:lnTo>
                    <a:pt x="46" y="553"/>
                  </a:lnTo>
                  <a:lnTo>
                    <a:pt x="0" y="783"/>
                  </a:lnTo>
                  <a:lnTo>
                    <a:pt x="0" y="1060"/>
                  </a:lnTo>
                  <a:lnTo>
                    <a:pt x="46" y="1613"/>
                  </a:lnTo>
                  <a:lnTo>
                    <a:pt x="414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631010" y="4392032"/>
              <a:ext cx="8940" cy="650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631010" y="4392032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624236" y="4395213"/>
              <a:ext cx="26820" cy="20794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2624236" y="4396596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64" y="11353"/>
                  </a:lnTo>
                  <a:lnTo>
                    <a:pt x="12632" y="8224"/>
                  </a:lnTo>
                  <a:lnTo>
                    <a:pt x="6089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624236" y="439512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9" y="11430"/>
                  </a:lnTo>
                  <a:lnTo>
                    <a:pt x="12632" y="15209"/>
                  </a:lnTo>
                  <a:lnTo>
                    <a:pt x="19564" y="18322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624236" y="439535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61052" y="4539250"/>
              <a:ext cx="104518" cy="5680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2461052" y="4539250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461098" y="4574199"/>
              <a:ext cx="39632" cy="110240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2461098" y="4574198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15" y="97493"/>
                  </a:lnTo>
                  <a:lnTo>
                    <a:pt x="17967" y="103370"/>
                  </a:lnTo>
                  <a:lnTo>
                    <a:pt x="28443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500731" y="4560782"/>
              <a:ext cx="64840" cy="123565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2500731" y="4560782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461052" y="4539250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1" y="132442"/>
                  </a:lnTo>
                  <a:lnTo>
                    <a:pt x="18013" y="138319"/>
                  </a:lnTo>
                  <a:lnTo>
                    <a:pt x="28489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475661" y="4628374"/>
              <a:ext cx="7281" cy="8944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2475661" y="4628374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58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67504" y="4647139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85"/>
                  </a:lnTo>
                  <a:lnTo>
                    <a:pt x="19629" y="16857"/>
                  </a:lnTo>
                  <a:lnTo>
                    <a:pt x="26774" y="19134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466398" y="4591166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967" y="2443"/>
                  </a:lnTo>
                  <a:lnTo>
                    <a:pt x="7005" y="6931"/>
                  </a:lnTo>
                  <a:lnTo>
                    <a:pt x="13531" y="10748"/>
                  </a:lnTo>
                  <a:lnTo>
                    <a:pt x="20480" y="13848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466398" y="4591166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5" y="6931"/>
                  </a:lnTo>
                  <a:lnTo>
                    <a:pt x="13531" y="10748"/>
                  </a:lnTo>
                  <a:lnTo>
                    <a:pt x="20480" y="13848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14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74232" y="4597759"/>
              <a:ext cx="8940" cy="6501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2474232" y="459775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67504" y="4600940"/>
              <a:ext cx="26774" cy="20794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2467504" y="4602323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467504" y="4600802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54"/>
                  </a:lnTo>
                  <a:lnTo>
                    <a:pt x="6082" y="11457"/>
                  </a:lnTo>
                  <a:lnTo>
                    <a:pt x="12609" y="15238"/>
                  </a:lnTo>
                  <a:lnTo>
                    <a:pt x="19525" y="18361"/>
                  </a:lnTo>
                  <a:lnTo>
                    <a:pt x="26774" y="20794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467504" y="4601079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07"/>
                  </a:lnTo>
                  <a:lnTo>
                    <a:pt x="12644" y="8172"/>
                  </a:lnTo>
                  <a:lnTo>
                    <a:pt x="6108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17830" y="4539250"/>
              <a:ext cx="104518" cy="56803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2617830" y="4539250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617830" y="4574199"/>
              <a:ext cx="39678" cy="110240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2617830" y="4574199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8" y="18841"/>
                  </a:lnTo>
                  <a:lnTo>
                    <a:pt x="17834" y="14108"/>
                  </a:lnTo>
                  <a:lnTo>
                    <a:pt x="831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57463" y="4560782"/>
              <a:ext cx="64886" cy="123565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657463" y="4560782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617830" y="4539250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632439" y="4628374"/>
              <a:ext cx="7281" cy="8944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2632439" y="4628374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624236" y="4647139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85"/>
                  </a:lnTo>
                  <a:lnTo>
                    <a:pt x="19675" y="16857"/>
                  </a:lnTo>
                  <a:lnTo>
                    <a:pt x="26820" y="19134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623176" y="4591166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46"/>
                  </a:lnTo>
                  <a:lnTo>
                    <a:pt x="46" y="553"/>
                  </a:lnTo>
                  <a:lnTo>
                    <a:pt x="0" y="1014"/>
                  </a:lnTo>
                  <a:lnTo>
                    <a:pt x="46" y="1613"/>
                  </a:lnTo>
                  <a:lnTo>
                    <a:pt x="414" y="2120"/>
                  </a:lnTo>
                  <a:lnTo>
                    <a:pt x="967" y="2443"/>
                  </a:lnTo>
                  <a:lnTo>
                    <a:pt x="7004" y="6931"/>
                  </a:lnTo>
                  <a:lnTo>
                    <a:pt x="13525" y="10748"/>
                  </a:lnTo>
                  <a:lnTo>
                    <a:pt x="20461" y="13848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40" y="15353"/>
                  </a:lnTo>
                  <a:lnTo>
                    <a:pt x="28664" y="14200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8" y="11435"/>
                  </a:lnTo>
                  <a:lnTo>
                    <a:pt x="13796" y="8425"/>
                  </a:lnTo>
                  <a:lnTo>
                    <a:pt x="7400" y="4707"/>
                  </a:lnTo>
                  <a:lnTo>
                    <a:pt x="1474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623176" y="4591166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4" y="6931"/>
                  </a:lnTo>
                  <a:lnTo>
                    <a:pt x="13525" y="10748"/>
                  </a:lnTo>
                  <a:lnTo>
                    <a:pt x="20461" y="13848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40" y="15353"/>
                  </a:lnTo>
                  <a:lnTo>
                    <a:pt x="28802" y="14661"/>
                  </a:lnTo>
                  <a:lnTo>
                    <a:pt x="28664" y="14200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8" y="11435"/>
                  </a:lnTo>
                  <a:lnTo>
                    <a:pt x="13796" y="8425"/>
                  </a:lnTo>
                  <a:lnTo>
                    <a:pt x="7400" y="4707"/>
                  </a:lnTo>
                  <a:lnTo>
                    <a:pt x="1474" y="322"/>
                  </a:lnTo>
                  <a:lnTo>
                    <a:pt x="1152" y="0"/>
                  </a:lnTo>
                  <a:lnTo>
                    <a:pt x="553" y="46"/>
                  </a:lnTo>
                  <a:lnTo>
                    <a:pt x="230" y="368"/>
                  </a:lnTo>
                  <a:lnTo>
                    <a:pt x="46" y="553"/>
                  </a:lnTo>
                  <a:lnTo>
                    <a:pt x="0" y="783"/>
                  </a:lnTo>
                  <a:lnTo>
                    <a:pt x="0" y="1014"/>
                  </a:lnTo>
                  <a:lnTo>
                    <a:pt x="46" y="1613"/>
                  </a:lnTo>
                  <a:lnTo>
                    <a:pt x="414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31010" y="4597759"/>
              <a:ext cx="8940" cy="6501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2631010" y="4597759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624236" y="4600940"/>
              <a:ext cx="26820" cy="20794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2624236" y="4602323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64" y="11353"/>
                  </a:lnTo>
                  <a:lnTo>
                    <a:pt x="12632" y="8224"/>
                  </a:lnTo>
                  <a:lnTo>
                    <a:pt x="6089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624236" y="4600802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54"/>
                  </a:lnTo>
                  <a:lnTo>
                    <a:pt x="6089" y="11457"/>
                  </a:lnTo>
                  <a:lnTo>
                    <a:pt x="12632" y="15238"/>
                  </a:lnTo>
                  <a:lnTo>
                    <a:pt x="19564" y="18361"/>
                  </a:lnTo>
                  <a:lnTo>
                    <a:pt x="26820" y="20794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624236" y="4601079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61052" y="4744977"/>
              <a:ext cx="104518" cy="56817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2461052" y="4744977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17"/>
                  </a:moveTo>
                  <a:lnTo>
                    <a:pt x="104518" y="21513"/>
                  </a:lnTo>
                  <a:lnTo>
                    <a:pt x="64333" y="0"/>
                  </a:lnTo>
                  <a:lnTo>
                    <a:pt x="0" y="35031"/>
                  </a:lnTo>
                  <a:lnTo>
                    <a:pt x="8338" y="42777"/>
                  </a:lnTo>
                  <a:lnTo>
                    <a:pt x="17869" y="49067"/>
                  </a:lnTo>
                  <a:lnTo>
                    <a:pt x="28384" y="53786"/>
                  </a:lnTo>
                  <a:lnTo>
                    <a:pt x="39678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61098" y="4779907"/>
              <a:ext cx="39632" cy="110268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2461098" y="477990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86"/>
                  </a:moveTo>
                  <a:lnTo>
                    <a:pt x="28333" y="18861"/>
                  </a:lnTo>
                  <a:lnTo>
                    <a:pt x="17811" y="14124"/>
                  </a:lnTo>
                  <a:lnTo>
                    <a:pt x="8292" y="7797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415" y="97497"/>
                  </a:lnTo>
                  <a:lnTo>
                    <a:pt x="17967" y="103382"/>
                  </a:lnTo>
                  <a:lnTo>
                    <a:pt x="28443" y="107675"/>
                  </a:lnTo>
                  <a:lnTo>
                    <a:pt x="39632" y="110268"/>
                  </a:lnTo>
                  <a:lnTo>
                    <a:pt x="39632" y="21886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500731" y="4766490"/>
              <a:ext cx="64840" cy="123583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2500731" y="476649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303"/>
                  </a:moveTo>
                  <a:lnTo>
                    <a:pt x="0" y="123583"/>
                  </a:lnTo>
                  <a:lnTo>
                    <a:pt x="64840" y="88630"/>
                  </a:lnTo>
                  <a:lnTo>
                    <a:pt x="64840" y="0"/>
                  </a:lnTo>
                  <a:lnTo>
                    <a:pt x="0" y="35303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461052" y="4744977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08"/>
                  </a:moveTo>
                  <a:lnTo>
                    <a:pt x="64333" y="0"/>
                  </a:lnTo>
                  <a:lnTo>
                    <a:pt x="0" y="35031"/>
                  </a:lnTo>
                  <a:lnTo>
                    <a:pt x="46" y="125059"/>
                  </a:lnTo>
                  <a:lnTo>
                    <a:pt x="8461" y="132423"/>
                  </a:lnTo>
                  <a:lnTo>
                    <a:pt x="18013" y="138307"/>
                  </a:lnTo>
                  <a:lnTo>
                    <a:pt x="28489" y="142601"/>
                  </a:lnTo>
                  <a:lnTo>
                    <a:pt x="39678" y="145193"/>
                  </a:lnTo>
                  <a:lnTo>
                    <a:pt x="104518" y="110139"/>
                  </a:lnTo>
                  <a:lnTo>
                    <a:pt x="104518" y="21508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5661" y="4834105"/>
              <a:ext cx="7281" cy="8921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2475661" y="4834105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21"/>
                  </a:moveTo>
                  <a:lnTo>
                    <a:pt x="5714" y="1277"/>
                  </a:lnTo>
                  <a:lnTo>
                    <a:pt x="3824" y="0"/>
                  </a:lnTo>
                  <a:lnTo>
                    <a:pt x="2258" y="576"/>
                  </a:lnTo>
                  <a:lnTo>
                    <a:pt x="645" y="1148"/>
                  </a:lnTo>
                  <a:lnTo>
                    <a:pt x="0" y="3351"/>
                  </a:lnTo>
                  <a:lnTo>
                    <a:pt x="783" y="5500"/>
                  </a:lnTo>
                  <a:lnTo>
                    <a:pt x="1566" y="7644"/>
                  </a:lnTo>
                  <a:lnTo>
                    <a:pt x="3502" y="8921"/>
                  </a:lnTo>
                  <a:lnTo>
                    <a:pt x="5069" y="8345"/>
                  </a:lnTo>
                  <a:lnTo>
                    <a:pt x="6636" y="7773"/>
                  </a:lnTo>
                  <a:lnTo>
                    <a:pt x="7281" y="5569"/>
                  </a:lnTo>
                  <a:lnTo>
                    <a:pt x="6497" y="342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467504" y="485286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68"/>
                  </a:lnTo>
                  <a:lnTo>
                    <a:pt x="12748" y="8405"/>
                  </a:lnTo>
                  <a:lnTo>
                    <a:pt x="19629" y="11483"/>
                  </a:lnTo>
                  <a:lnTo>
                    <a:pt x="26774" y="13772"/>
                  </a:lnTo>
                </a:path>
                <a:path w="27305" h="24764">
                  <a:moveTo>
                    <a:pt x="0" y="5380"/>
                  </a:moveTo>
                  <a:lnTo>
                    <a:pt x="6186" y="9950"/>
                  </a:lnTo>
                  <a:lnTo>
                    <a:pt x="12748" y="13788"/>
                  </a:lnTo>
                  <a:lnTo>
                    <a:pt x="19629" y="16864"/>
                  </a:lnTo>
                  <a:lnTo>
                    <a:pt x="26774" y="19152"/>
                  </a:lnTo>
                </a:path>
                <a:path w="27305" h="24764">
                  <a:moveTo>
                    <a:pt x="0" y="10765"/>
                  </a:moveTo>
                  <a:lnTo>
                    <a:pt x="6186" y="15334"/>
                  </a:lnTo>
                  <a:lnTo>
                    <a:pt x="12748" y="19171"/>
                  </a:lnTo>
                  <a:lnTo>
                    <a:pt x="19629" y="22249"/>
                  </a:lnTo>
                  <a:lnTo>
                    <a:pt x="26774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466398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23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92" y="1595"/>
                  </a:lnTo>
                  <a:lnTo>
                    <a:pt x="460" y="2116"/>
                  </a:lnTo>
                  <a:lnTo>
                    <a:pt x="967" y="2411"/>
                  </a:lnTo>
                  <a:lnTo>
                    <a:pt x="7005" y="6912"/>
                  </a:lnTo>
                  <a:lnTo>
                    <a:pt x="13531" y="10730"/>
                  </a:lnTo>
                  <a:lnTo>
                    <a:pt x="20480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19" y="11413"/>
                  </a:lnTo>
                  <a:lnTo>
                    <a:pt x="13807" y="8406"/>
                  </a:lnTo>
                  <a:lnTo>
                    <a:pt x="7420" y="4694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466398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11"/>
                  </a:moveTo>
                  <a:lnTo>
                    <a:pt x="7005" y="6912"/>
                  </a:lnTo>
                  <a:lnTo>
                    <a:pt x="13531" y="10730"/>
                  </a:lnTo>
                  <a:lnTo>
                    <a:pt x="20480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802" y="14648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19" y="11413"/>
                  </a:lnTo>
                  <a:lnTo>
                    <a:pt x="13807" y="8406"/>
                  </a:lnTo>
                  <a:lnTo>
                    <a:pt x="7420" y="4694"/>
                  </a:lnTo>
                  <a:lnTo>
                    <a:pt x="1520" y="308"/>
                  </a:lnTo>
                  <a:lnTo>
                    <a:pt x="1152" y="0"/>
                  </a:lnTo>
                  <a:lnTo>
                    <a:pt x="599" y="23"/>
                  </a:lnTo>
                  <a:lnTo>
                    <a:pt x="276" y="359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46" y="1014"/>
                  </a:lnTo>
                  <a:lnTo>
                    <a:pt x="92" y="1595"/>
                  </a:lnTo>
                  <a:lnTo>
                    <a:pt x="460" y="2116"/>
                  </a:lnTo>
                  <a:lnTo>
                    <a:pt x="967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474232" y="4803491"/>
              <a:ext cx="8940" cy="6482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2474232" y="4803491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37"/>
                  </a:lnTo>
                  <a:lnTo>
                    <a:pt x="0" y="4103"/>
                  </a:lnTo>
                  <a:lnTo>
                    <a:pt x="2165" y="5897"/>
                  </a:lnTo>
                  <a:lnTo>
                    <a:pt x="5668" y="6344"/>
                  </a:lnTo>
                  <a:lnTo>
                    <a:pt x="6774" y="6482"/>
                  </a:lnTo>
                  <a:lnTo>
                    <a:pt x="7880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467504" y="4806672"/>
              <a:ext cx="26774" cy="20780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467504" y="4808051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24"/>
                  </a:lnTo>
                  <a:lnTo>
                    <a:pt x="26774" y="13772"/>
                  </a:lnTo>
                  <a:lnTo>
                    <a:pt x="19525" y="11340"/>
                  </a:lnTo>
                  <a:lnTo>
                    <a:pt x="12609" y="8215"/>
                  </a:lnTo>
                  <a:lnTo>
                    <a:pt x="6082" y="4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467504" y="480654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12"/>
                  </a:lnTo>
                  <a:lnTo>
                    <a:pt x="6082" y="11438"/>
                  </a:lnTo>
                  <a:lnTo>
                    <a:pt x="12609" y="15227"/>
                  </a:lnTo>
                  <a:lnTo>
                    <a:pt x="19525" y="18351"/>
                  </a:lnTo>
                  <a:lnTo>
                    <a:pt x="26774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467504" y="480680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80"/>
                  </a:moveTo>
                  <a:lnTo>
                    <a:pt x="26774" y="13767"/>
                  </a:lnTo>
                  <a:lnTo>
                    <a:pt x="19551" y="11305"/>
                  </a:lnTo>
                  <a:lnTo>
                    <a:pt x="12644" y="8171"/>
                  </a:lnTo>
                  <a:lnTo>
                    <a:pt x="6108" y="439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617830" y="4744977"/>
              <a:ext cx="104518" cy="56817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2617830" y="4744977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17"/>
                  </a:moveTo>
                  <a:lnTo>
                    <a:pt x="104518" y="21513"/>
                  </a:lnTo>
                  <a:lnTo>
                    <a:pt x="64287" y="0"/>
                  </a:lnTo>
                  <a:lnTo>
                    <a:pt x="0" y="35031"/>
                  </a:lnTo>
                  <a:lnTo>
                    <a:pt x="8318" y="42777"/>
                  </a:lnTo>
                  <a:lnTo>
                    <a:pt x="17851" y="49067"/>
                  </a:lnTo>
                  <a:lnTo>
                    <a:pt x="28378" y="53786"/>
                  </a:lnTo>
                  <a:lnTo>
                    <a:pt x="39678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617830" y="4779907"/>
              <a:ext cx="39678" cy="110268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2617830" y="477990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86"/>
                  </a:moveTo>
                  <a:lnTo>
                    <a:pt x="28358" y="18861"/>
                  </a:lnTo>
                  <a:lnTo>
                    <a:pt x="17834" y="14124"/>
                  </a:lnTo>
                  <a:lnTo>
                    <a:pt x="8312" y="7797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422" y="97497"/>
                  </a:lnTo>
                  <a:lnTo>
                    <a:pt x="17990" y="103382"/>
                  </a:lnTo>
                  <a:lnTo>
                    <a:pt x="28482" y="107675"/>
                  </a:lnTo>
                  <a:lnTo>
                    <a:pt x="39678" y="110268"/>
                  </a:lnTo>
                  <a:lnTo>
                    <a:pt x="39632" y="21886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657463" y="4766490"/>
              <a:ext cx="64886" cy="123583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2657463" y="476649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303"/>
                  </a:moveTo>
                  <a:lnTo>
                    <a:pt x="0" y="123583"/>
                  </a:lnTo>
                  <a:lnTo>
                    <a:pt x="64886" y="88630"/>
                  </a:lnTo>
                  <a:lnTo>
                    <a:pt x="64886" y="0"/>
                  </a:lnTo>
                  <a:lnTo>
                    <a:pt x="0" y="35303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617830" y="4744977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08"/>
                  </a:moveTo>
                  <a:lnTo>
                    <a:pt x="64287" y="0"/>
                  </a:lnTo>
                  <a:lnTo>
                    <a:pt x="0" y="35031"/>
                  </a:lnTo>
                  <a:lnTo>
                    <a:pt x="0" y="125059"/>
                  </a:lnTo>
                  <a:lnTo>
                    <a:pt x="8422" y="132423"/>
                  </a:lnTo>
                  <a:lnTo>
                    <a:pt x="17990" y="138307"/>
                  </a:lnTo>
                  <a:lnTo>
                    <a:pt x="28482" y="142601"/>
                  </a:lnTo>
                  <a:lnTo>
                    <a:pt x="39678" y="145193"/>
                  </a:lnTo>
                  <a:lnTo>
                    <a:pt x="104518" y="110139"/>
                  </a:lnTo>
                  <a:lnTo>
                    <a:pt x="104518" y="21508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632439" y="4834105"/>
              <a:ext cx="7281" cy="8921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2632439" y="4834105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21"/>
                  </a:moveTo>
                  <a:lnTo>
                    <a:pt x="5714" y="1277"/>
                  </a:lnTo>
                  <a:lnTo>
                    <a:pt x="3778" y="0"/>
                  </a:lnTo>
                  <a:lnTo>
                    <a:pt x="2212" y="576"/>
                  </a:lnTo>
                  <a:lnTo>
                    <a:pt x="645" y="1148"/>
                  </a:lnTo>
                  <a:lnTo>
                    <a:pt x="0" y="3351"/>
                  </a:lnTo>
                  <a:lnTo>
                    <a:pt x="783" y="5500"/>
                  </a:lnTo>
                  <a:lnTo>
                    <a:pt x="1566" y="7644"/>
                  </a:lnTo>
                  <a:lnTo>
                    <a:pt x="3456" y="8921"/>
                  </a:lnTo>
                  <a:lnTo>
                    <a:pt x="5023" y="8345"/>
                  </a:lnTo>
                  <a:lnTo>
                    <a:pt x="6636" y="7773"/>
                  </a:lnTo>
                  <a:lnTo>
                    <a:pt x="7281" y="5569"/>
                  </a:lnTo>
                  <a:lnTo>
                    <a:pt x="6497" y="342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624236" y="485286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68"/>
                  </a:lnTo>
                  <a:lnTo>
                    <a:pt x="12788" y="8405"/>
                  </a:lnTo>
                  <a:lnTo>
                    <a:pt x="19675" y="11483"/>
                  </a:lnTo>
                  <a:lnTo>
                    <a:pt x="26820" y="13772"/>
                  </a:lnTo>
                </a:path>
                <a:path w="27305" h="24764">
                  <a:moveTo>
                    <a:pt x="0" y="5380"/>
                  </a:moveTo>
                  <a:lnTo>
                    <a:pt x="6212" y="9950"/>
                  </a:lnTo>
                  <a:lnTo>
                    <a:pt x="12788" y="13788"/>
                  </a:lnTo>
                  <a:lnTo>
                    <a:pt x="19675" y="16864"/>
                  </a:lnTo>
                  <a:lnTo>
                    <a:pt x="26820" y="19152"/>
                  </a:lnTo>
                </a:path>
                <a:path w="27305" h="24764">
                  <a:moveTo>
                    <a:pt x="0" y="10765"/>
                  </a:moveTo>
                  <a:lnTo>
                    <a:pt x="6212" y="15334"/>
                  </a:lnTo>
                  <a:lnTo>
                    <a:pt x="12788" y="19171"/>
                  </a:lnTo>
                  <a:lnTo>
                    <a:pt x="19675" y="22249"/>
                  </a:lnTo>
                  <a:lnTo>
                    <a:pt x="26820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623176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23"/>
                  </a:lnTo>
                  <a:lnTo>
                    <a:pt x="46" y="534"/>
                  </a:lnTo>
                  <a:lnTo>
                    <a:pt x="0" y="1014"/>
                  </a:lnTo>
                  <a:lnTo>
                    <a:pt x="46" y="1595"/>
                  </a:lnTo>
                  <a:lnTo>
                    <a:pt x="414" y="2116"/>
                  </a:lnTo>
                  <a:lnTo>
                    <a:pt x="967" y="2411"/>
                  </a:lnTo>
                  <a:lnTo>
                    <a:pt x="7004" y="6912"/>
                  </a:lnTo>
                  <a:lnTo>
                    <a:pt x="13525" y="10730"/>
                  </a:lnTo>
                  <a:lnTo>
                    <a:pt x="20461" y="13832"/>
                  </a:lnTo>
                  <a:lnTo>
                    <a:pt x="27742" y="16183"/>
                  </a:lnTo>
                  <a:lnTo>
                    <a:pt x="28479" y="16026"/>
                  </a:lnTo>
                  <a:lnTo>
                    <a:pt x="28940" y="15339"/>
                  </a:lnTo>
                  <a:lnTo>
                    <a:pt x="28664" y="14163"/>
                  </a:lnTo>
                  <a:lnTo>
                    <a:pt x="28295" y="13785"/>
                  </a:lnTo>
                  <a:lnTo>
                    <a:pt x="27742" y="13679"/>
                  </a:lnTo>
                  <a:lnTo>
                    <a:pt x="20598" y="11413"/>
                  </a:lnTo>
                  <a:lnTo>
                    <a:pt x="13796" y="8406"/>
                  </a:lnTo>
                  <a:lnTo>
                    <a:pt x="7400" y="4694"/>
                  </a:lnTo>
                  <a:lnTo>
                    <a:pt x="1474" y="308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623176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11"/>
                  </a:moveTo>
                  <a:lnTo>
                    <a:pt x="7004" y="6912"/>
                  </a:lnTo>
                  <a:lnTo>
                    <a:pt x="13525" y="10730"/>
                  </a:lnTo>
                  <a:lnTo>
                    <a:pt x="20461" y="13832"/>
                  </a:lnTo>
                  <a:lnTo>
                    <a:pt x="27742" y="16183"/>
                  </a:lnTo>
                  <a:lnTo>
                    <a:pt x="28479" y="16026"/>
                  </a:lnTo>
                  <a:lnTo>
                    <a:pt x="28940" y="15339"/>
                  </a:lnTo>
                  <a:lnTo>
                    <a:pt x="28802" y="14648"/>
                  </a:lnTo>
                  <a:lnTo>
                    <a:pt x="28664" y="14163"/>
                  </a:lnTo>
                  <a:lnTo>
                    <a:pt x="28295" y="13785"/>
                  </a:lnTo>
                  <a:lnTo>
                    <a:pt x="27742" y="13679"/>
                  </a:lnTo>
                  <a:lnTo>
                    <a:pt x="20598" y="11413"/>
                  </a:lnTo>
                  <a:lnTo>
                    <a:pt x="13796" y="8406"/>
                  </a:lnTo>
                  <a:lnTo>
                    <a:pt x="7400" y="4694"/>
                  </a:lnTo>
                  <a:lnTo>
                    <a:pt x="1474" y="308"/>
                  </a:lnTo>
                  <a:lnTo>
                    <a:pt x="1152" y="0"/>
                  </a:lnTo>
                  <a:lnTo>
                    <a:pt x="553" y="23"/>
                  </a:lnTo>
                  <a:lnTo>
                    <a:pt x="230" y="359"/>
                  </a:lnTo>
                  <a:lnTo>
                    <a:pt x="46" y="534"/>
                  </a:lnTo>
                  <a:lnTo>
                    <a:pt x="0" y="774"/>
                  </a:lnTo>
                  <a:lnTo>
                    <a:pt x="0" y="1014"/>
                  </a:lnTo>
                  <a:lnTo>
                    <a:pt x="46" y="1595"/>
                  </a:lnTo>
                  <a:lnTo>
                    <a:pt x="414" y="2116"/>
                  </a:lnTo>
                  <a:lnTo>
                    <a:pt x="967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631010" y="4803491"/>
              <a:ext cx="8940" cy="648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2631010" y="4803491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37"/>
                  </a:lnTo>
                  <a:lnTo>
                    <a:pt x="0" y="4103"/>
                  </a:lnTo>
                  <a:lnTo>
                    <a:pt x="2119" y="5897"/>
                  </a:lnTo>
                  <a:lnTo>
                    <a:pt x="5668" y="6344"/>
                  </a:lnTo>
                  <a:lnTo>
                    <a:pt x="6728" y="6482"/>
                  </a:lnTo>
                  <a:lnTo>
                    <a:pt x="7880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24236" y="4806672"/>
              <a:ext cx="26820" cy="20780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2624236" y="4808051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24"/>
                  </a:lnTo>
                  <a:lnTo>
                    <a:pt x="26820" y="13772"/>
                  </a:lnTo>
                  <a:lnTo>
                    <a:pt x="19564" y="11340"/>
                  </a:lnTo>
                  <a:lnTo>
                    <a:pt x="12632" y="8215"/>
                  </a:lnTo>
                  <a:lnTo>
                    <a:pt x="6089" y="4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624236" y="480654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12"/>
                  </a:lnTo>
                  <a:lnTo>
                    <a:pt x="6089" y="11438"/>
                  </a:lnTo>
                  <a:lnTo>
                    <a:pt x="12632" y="15227"/>
                  </a:lnTo>
                  <a:lnTo>
                    <a:pt x="19564" y="18351"/>
                  </a:lnTo>
                  <a:lnTo>
                    <a:pt x="26820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624236" y="480680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80"/>
                  </a:moveTo>
                  <a:lnTo>
                    <a:pt x="26820" y="13767"/>
                  </a:lnTo>
                  <a:lnTo>
                    <a:pt x="19571" y="11305"/>
                  </a:lnTo>
                  <a:lnTo>
                    <a:pt x="12650" y="8171"/>
                  </a:lnTo>
                  <a:lnTo>
                    <a:pt x="6109" y="439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7" name="object 267"/>
          <p:cNvSpPr txBox="1"/>
          <p:nvPr/>
        </p:nvSpPr>
        <p:spPr>
          <a:xfrm>
            <a:off x="2479820" y="4025810"/>
            <a:ext cx="22669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825" spc="30" baseline="10101" dirty="0">
                <a:latin typeface="微软雅黑"/>
                <a:cs typeface="微软雅黑"/>
              </a:rPr>
              <a:t>VM</a:t>
            </a:r>
            <a:r>
              <a:rPr sz="350" spc="20" dirty="0">
                <a:latin typeface="微软雅黑"/>
                <a:cs typeface="微软雅黑"/>
              </a:rPr>
              <a:t>1</a:t>
            </a:r>
            <a:endParaRPr sz="350">
              <a:latin typeface="微软雅黑"/>
              <a:cs typeface="微软雅黑"/>
            </a:endParaRPr>
          </a:p>
        </p:txBody>
      </p:sp>
      <p:grpSp>
        <p:nvGrpSpPr>
          <p:cNvPr id="268" name="object 268"/>
          <p:cNvGrpSpPr/>
          <p:nvPr/>
        </p:nvGrpSpPr>
        <p:grpSpPr>
          <a:xfrm>
            <a:off x="2902671" y="4125255"/>
            <a:ext cx="266700" cy="767715"/>
            <a:chOff x="2902671" y="4125255"/>
            <a:chExt cx="266700" cy="767715"/>
          </a:xfrm>
        </p:grpSpPr>
        <p:pic>
          <p:nvPicPr>
            <p:cNvPr id="269" name="object 26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05211" y="4127795"/>
              <a:ext cx="104518" cy="56803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2905211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905257" y="4162744"/>
              <a:ext cx="39632" cy="110240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2905257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395" y="97493"/>
                  </a:lnTo>
                  <a:lnTo>
                    <a:pt x="17949" y="103370"/>
                  </a:lnTo>
                  <a:lnTo>
                    <a:pt x="28436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3" name="object 27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944889" y="4149327"/>
              <a:ext cx="64840" cy="123565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2944889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905211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42" y="132442"/>
                  </a:lnTo>
                  <a:lnTo>
                    <a:pt x="17995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919819" y="4216919"/>
              <a:ext cx="7281" cy="8944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2919819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911662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91"/>
                  </a:lnTo>
                  <a:lnTo>
                    <a:pt x="19629" y="16877"/>
                  </a:lnTo>
                  <a:lnTo>
                    <a:pt x="26774" y="19180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91055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0"/>
                  </a:lnTo>
                  <a:lnTo>
                    <a:pt x="230" y="322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0" y="1014"/>
                  </a:lnTo>
                  <a:lnTo>
                    <a:pt x="92" y="1567"/>
                  </a:lnTo>
                  <a:lnTo>
                    <a:pt x="414" y="2074"/>
                  </a:lnTo>
                  <a:lnTo>
                    <a:pt x="967" y="2397"/>
                  </a:lnTo>
                  <a:lnTo>
                    <a:pt x="7005" y="6905"/>
                  </a:lnTo>
                  <a:lnTo>
                    <a:pt x="13531" y="10725"/>
                  </a:lnTo>
                  <a:lnTo>
                    <a:pt x="20480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0619" y="11396"/>
                  </a:lnTo>
                  <a:lnTo>
                    <a:pt x="13807" y="8397"/>
                  </a:lnTo>
                  <a:lnTo>
                    <a:pt x="7420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91055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397"/>
                  </a:moveTo>
                  <a:lnTo>
                    <a:pt x="7005" y="6905"/>
                  </a:lnTo>
                  <a:lnTo>
                    <a:pt x="13531" y="10725"/>
                  </a:lnTo>
                  <a:lnTo>
                    <a:pt x="20480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802" y="14615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47"/>
                  </a:lnTo>
                  <a:lnTo>
                    <a:pt x="20619" y="11396"/>
                  </a:lnTo>
                  <a:lnTo>
                    <a:pt x="13807" y="8397"/>
                  </a:lnTo>
                  <a:lnTo>
                    <a:pt x="7420" y="4680"/>
                  </a:lnTo>
                  <a:lnTo>
                    <a:pt x="1520" y="276"/>
                  </a:lnTo>
                  <a:lnTo>
                    <a:pt x="1152" y="0"/>
                  </a:lnTo>
                  <a:lnTo>
                    <a:pt x="599" y="0"/>
                  </a:lnTo>
                  <a:lnTo>
                    <a:pt x="230" y="322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0" y="1014"/>
                  </a:lnTo>
                  <a:lnTo>
                    <a:pt x="92" y="1567"/>
                  </a:lnTo>
                  <a:lnTo>
                    <a:pt x="414" y="2074"/>
                  </a:lnTo>
                  <a:lnTo>
                    <a:pt x="967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918391" y="4186305"/>
              <a:ext cx="8940" cy="6501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2918391" y="4186305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3" name="object 28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911662" y="4189486"/>
              <a:ext cx="26774" cy="20794"/>
            </a:xfrm>
            <a:prstGeom prst="rect">
              <a:avLst/>
            </a:prstGeom>
          </p:spPr>
        </p:pic>
        <p:sp>
          <p:nvSpPr>
            <p:cNvPr id="284" name="object 284"/>
            <p:cNvSpPr/>
            <p:nvPr/>
          </p:nvSpPr>
          <p:spPr>
            <a:xfrm>
              <a:off x="2911662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911662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2" y="11430"/>
                  </a:lnTo>
                  <a:lnTo>
                    <a:pt x="12609" y="15209"/>
                  </a:lnTo>
                  <a:lnTo>
                    <a:pt x="19525" y="18322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911662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25" y="11307"/>
                  </a:lnTo>
                  <a:lnTo>
                    <a:pt x="12609" y="8172"/>
                  </a:lnTo>
                  <a:lnTo>
                    <a:pt x="6082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7" name="object 28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958484" y="4223835"/>
              <a:ext cx="35853" cy="16367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2958484" y="422383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53" y="8160"/>
                  </a:moveTo>
                  <a:lnTo>
                    <a:pt x="35853" y="3642"/>
                  </a:lnTo>
                  <a:lnTo>
                    <a:pt x="27834" y="0"/>
                  </a:lnTo>
                  <a:lnTo>
                    <a:pt x="17926" y="0"/>
                  </a:lnTo>
                  <a:lnTo>
                    <a:pt x="8018" y="0"/>
                  </a:lnTo>
                  <a:lnTo>
                    <a:pt x="0" y="3642"/>
                  </a:lnTo>
                  <a:lnTo>
                    <a:pt x="0" y="8160"/>
                  </a:lnTo>
                  <a:lnTo>
                    <a:pt x="0" y="12725"/>
                  </a:lnTo>
                  <a:lnTo>
                    <a:pt x="8018" y="16367"/>
                  </a:lnTo>
                  <a:lnTo>
                    <a:pt x="17926" y="16367"/>
                  </a:lnTo>
                  <a:lnTo>
                    <a:pt x="27834" y="16367"/>
                  </a:lnTo>
                  <a:lnTo>
                    <a:pt x="35853" y="12725"/>
                  </a:lnTo>
                  <a:lnTo>
                    <a:pt x="35853" y="8160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958484" y="4232181"/>
              <a:ext cx="35853" cy="39928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2958484" y="4231996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22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53" y="32136"/>
                  </a:lnTo>
                  <a:lnTo>
                    <a:pt x="35853" y="0"/>
                  </a:lnTo>
                  <a:lnTo>
                    <a:pt x="35945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156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958530" y="4223697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622" y="8206"/>
                  </a:moveTo>
                  <a:lnTo>
                    <a:pt x="35622" y="3688"/>
                  </a:lnTo>
                  <a:lnTo>
                    <a:pt x="27650" y="0"/>
                  </a:lnTo>
                  <a:lnTo>
                    <a:pt x="17834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617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622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061989" y="4127795"/>
              <a:ext cx="104472" cy="56803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3061989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472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061989" y="4162744"/>
              <a:ext cx="39678" cy="110240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3061989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2" y="18841"/>
                  </a:lnTo>
                  <a:lnTo>
                    <a:pt x="17817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101621" y="4149327"/>
              <a:ext cx="64840" cy="123565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3101621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061989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472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472" y="110148"/>
                  </a:lnTo>
                  <a:lnTo>
                    <a:pt x="104472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076597" y="4216919"/>
              <a:ext cx="7235" cy="8944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3076597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590" y="7791"/>
                  </a:lnTo>
                  <a:lnTo>
                    <a:pt x="7235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068394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91"/>
                  </a:lnTo>
                  <a:lnTo>
                    <a:pt x="19675" y="16877"/>
                  </a:lnTo>
                  <a:lnTo>
                    <a:pt x="26820" y="19180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067288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0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1013" y="2397"/>
                  </a:ln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0644" y="11396"/>
                  </a:lnTo>
                  <a:lnTo>
                    <a:pt x="13842" y="8397"/>
                  </a:lnTo>
                  <a:lnTo>
                    <a:pt x="7446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067288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397"/>
                  </a:move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848" y="14615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47"/>
                  </a:lnTo>
                  <a:lnTo>
                    <a:pt x="20644" y="11396"/>
                  </a:lnTo>
                  <a:lnTo>
                    <a:pt x="13842" y="8397"/>
                  </a:lnTo>
                  <a:lnTo>
                    <a:pt x="7446" y="4680"/>
                  </a:lnTo>
                  <a:lnTo>
                    <a:pt x="1520" y="276"/>
                  </a:lnTo>
                  <a:lnTo>
                    <a:pt x="1152" y="0"/>
                  </a:lnTo>
                  <a:lnTo>
                    <a:pt x="599" y="0"/>
                  </a:lnTo>
                  <a:lnTo>
                    <a:pt x="276" y="322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46" y="1014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1013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4" name="object 304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075169" y="4186305"/>
              <a:ext cx="8940" cy="6501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3075169" y="4186305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34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6" name="object 30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068394" y="4189486"/>
              <a:ext cx="26820" cy="20794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3068394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45" y="11353"/>
                  </a:lnTo>
                  <a:lnTo>
                    <a:pt x="12615" y="8224"/>
                  </a:lnTo>
                  <a:lnTo>
                    <a:pt x="6083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068394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3" y="11430"/>
                  </a:lnTo>
                  <a:lnTo>
                    <a:pt x="12615" y="15209"/>
                  </a:lnTo>
                  <a:lnTo>
                    <a:pt x="19545" y="18322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068394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115216" y="4223835"/>
              <a:ext cx="35899" cy="16367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3115216" y="4223835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99" y="8160"/>
                  </a:moveTo>
                  <a:lnTo>
                    <a:pt x="35899" y="3642"/>
                  </a:lnTo>
                  <a:lnTo>
                    <a:pt x="27880" y="0"/>
                  </a:lnTo>
                  <a:lnTo>
                    <a:pt x="17972" y="0"/>
                  </a:lnTo>
                  <a:lnTo>
                    <a:pt x="8018" y="0"/>
                  </a:lnTo>
                  <a:lnTo>
                    <a:pt x="0" y="3642"/>
                  </a:lnTo>
                  <a:lnTo>
                    <a:pt x="0" y="8160"/>
                  </a:lnTo>
                  <a:lnTo>
                    <a:pt x="0" y="12725"/>
                  </a:lnTo>
                  <a:lnTo>
                    <a:pt x="8018" y="16367"/>
                  </a:lnTo>
                  <a:lnTo>
                    <a:pt x="17972" y="16367"/>
                  </a:lnTo>
                  <a:lnTo>
                    <a:pt x="27880" y="16367"/>
                  </a:lnTo>
                  <a:lnTo>
                    <a:pt x="35899" y="12725"/>
                  </a:lnTo>
                  <a:lnTo>
                    <a:pt x="35899" y="8160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" name="object 31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115216" y="4232181"/>
              <a:ext cx="35899" cy="39928"/>
            </a:xfrm>
            <a:prstGeom prst="rect">
              <a:avLst/>
            </a:prstGeom>
          </p:spPr>
        </p:pic>
        <p:sp>
          <p:nvSpPr>
            <p:cNvPr id="313" name="object 313"/>
            <p:cNvSpPr/>
            <p:nvPr/>
          </p:nvSpPr>
          <p:spPr>
            <a:xfrm>
              <a:off x="3115216" y="4231996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68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99" y="32136"/>
                  </a:lnTo>
                  <a:lnTo>
                    <a:pt x="35899" y="0"/>
                  </a:lnTo>
                  <a:lnTo>
                    <a:pt x="35991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202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115308" y="4223697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576" y="8206"/>
                  </a:moveTo>
                  <a:lnTo>
                    <a:pt x="35576" y="3688"/>
                  </a:lnTo>
                  <a:lnTo>
                    <a:pt x="27604" y="0"/>
                  </a:lnTo>
                  <a:lnTo>
                    <a:pt x="17788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571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576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05211" y="4338364"/>
              <a:ext cx="104518" cy="56803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2905211" y="4338364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7" name="object 317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905257" y="4373313"/>
              <a:ext cx="39632" cy="110240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2905257" y="4373313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395" y="97493"/>
                  </a:lnTo>
                  <a:lnTo>
                    <a:pt x="17949" y="103370"/>
                  </a:lnTo>
                  <a:lnTo>
                    <a:pt x="28436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9" name="object 319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944889" y="4359896"/>
              <a:ext cx="64840" cy="123565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2944889" y="4359896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905211" y="4338364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42" y="132442"/>
                  </a:lnTo>
                  <a:lnTo>
                    <a:pt x="17995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19819" y="4427488"/>
              <a:ext cx="7281" cy="8944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2919819" y="442748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911662" y="4446253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91"/>
                  </a:lnTo>
                  <a:lnTo>
                    <a:pt x="19629" y="16877"/>
                  </a:lnTo>
                  <a:lnTo>
                    <a:pt x="26774" y="19180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910556" y="4390280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230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0" y="1060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910556" y="4390280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30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0" y="1060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7" name="object 32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918391" y="4396873"/>
              <a:ext cx="8940" cy="6501"/>
            </a:xfrm>
            <a:prstGeom prst="rect">
              <a:avLst/>
            </a:prstGeom>
          </p:spPr>
        </p:pic>
        <p:sp>
          <p:nvSpPr>
            <p:cNvPr id="328" name="object 328"/>
            <p:cNvSpPr/>
            <p:nvPr/>
          </p:nvSpPr>
          <p:spPr>
            <a:xfrm>
              <a:off x="2918391" y="4396873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9" name="object 32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911662" y="4400054"/>
              <a:ext cx="26774" cy="20794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2911662" y="4401438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911662" y="4399962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2" y="11430"/>
                  </a:lnTo>
                  <a:lnTo>
                    <a:pt x="12609" y="15209"/>
                  </a:lnTo>
                  <a:lnTo>
                    <a:pt x="19525" y="18322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911662" y="4400193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25" y="11307"/>
                  </a:lnTo>
                  <a:lnTo>
                    <a:pt x="12609" y="8172"/>
                  </a:lnTo>
                  <a:lnTo>
                    <a:pt x="6082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3" name="object 333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958484" y="4434358"/>
              <a:ext cx="35853" cy="16413"/>
            </a:xfrm>
            <a:prstGeom prst="rect">
              <a:avLst/>
            </a:prstGeom>
          </p:spPr>
        </p:pic>
        <p:sp>
          <p:nvSpPr>
            <p:cNvPr id="334" name="object 334"/>
            <p:cNvSpPr/>
            <p:nvPr/>
          </p:nvSpPr>
          <p:spPr>
            <a:xfrm>
              <a:off x="2958484" y="443435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53" y="8206"/>
                  </a:moveTo>
                  <a:lnTo>
                    <a:pt x="35853" y="3688"/>
                  </a:lnTo>
                  <a:lnTo>
                    <a:pt x="27834" y="0"/>
                  </a:lnTo>
                  <a:lnTo>
                    <a:pt x="17926" y="0"/>
                  </a:lnTo>
                  <a:lnTo>
                    <a:pt x="8018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12725"/>
                  </a:lnTo>
                  <a:lnTo>
                    <a:pt x="8018" y="16413"/>
                  </a:lnTo>
                  <a:lnTo>
                    <a:pt x="17926" y="16413"/>
                  </a:lnTo>
                  <a:lnTo>
                    <a:pt x="27834" y="16413"/>
                  </a:lnTo>
                  <a:lnTo>
                    <a:pt x="35853" y="12725"/>
                  </a:lnTo>
                  <a:lnTo>
                    <a:pt x="35853" y="8206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958484" y="4442749"/>
              <a:ext cx="35853" cy="39928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2958484" y="4442565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22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53" y="32136"/>
                  </a:lnTo>
                  <a:lnTo>
                    <a:pt x="35853" y="0"/>
                  </a:lnTo>
                  <a:lnTo>
                    <a:pt x="35945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156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958530" y="4434265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622" y="8206"/>
                  </a:moveTo>
                  <a:lnTo>
                    <a:pt x="35622" y="3688"/>
                  </a:lnTo>
                  <a:lnTo>
                    <a:pt x="27650" y="0"/>
                  </a:lnTo>
                  <a:lnTo>
                    <a:pt x="17834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617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622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8" name="object 33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3061989" y="4338364"/>
              <a:ext cx="104472" cy="56803"/>
            </a:xfrm>
            <a:prstGeom prst="rect">
              <a:avLst/>
            </a:prstGeom>
          </p:spPr>
        </p:pic>
        <p:sp>
          <p:nvSpPr>
            <p:cNvPr id="339" name="object 339"/>
            <p:cNvSpPr/>
            <p:nvPr/>
          </p:nvSpPr>
          <p:spPr>
            <a:xfrm>
              <a:off x="3061989" y="4338364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472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0" name="object 34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3061989" y="4373313"/>
              <a:ext cx="39678" cy="110240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3061989" y="4373313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2" y="18841"/>
                  </a:lnTo>
                  <a:lnTo>
                    <a:pt x="17817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2" name="object 34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3101621" y="4359896"/>
              <a:ext cx="64840" cy="123565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3101621" y="4359896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061989" y="4338364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472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472" y="110148"/>
                  </a:lnTo>
                  <a:lnTo>
                    <a:pt x="104472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5" name="object 34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3076597" y="4427488"/>
              <a:ext cx="7235" cy="8944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3076597" y="442748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590" y="7791"/>
                  </a:lnTo>
                  <a:lnTo>
                    <a:pt x="7235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068394" y="4446253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91"/>
                  </a:lnTo>
                  <a:lnTo>
                    <a:pt x="19675" y="16877"/>
                  </a:lnTo>
                  <a:lnTo>
                    <a:pt x="26820" y="19180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067288" y="4390280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067288" y="4390280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443"/>
                  </a:move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48" y="14661"/>
                  </a:lnTo>
                  <a:lnTo>
                    <a:pt x="28710" y="14200"/>
                  </a:lnTo>
                  <a:lnTo>
                    <a:pt x="28295" y="13831"/>
                  </a:lnTo>
                  <a:lnTo>
                    <a:pt x="27788" y="13693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60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3075169" y="4396873"/>
              <a:ext cx="8940" cy="6501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3075169" y="4396873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34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2" name="object 35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068394" y="4400054"/>
              <a:ext cx="26820" cy="20794"/>
            </a:xfrm>
            <a:prstGeom prst="rect">
              <a:avLst/>
            </a:prstGeom>
          </p:spPr>
        </p:pic>
        <p:sp>
          <p:nvSpPr>
            <p:cNvPr id="353" name="object 353"/>
            <p:cNvSpPr/>
            <p:nvPr/>
          </p:nvSpPr>
          <p:spPr>
            <a:xfrm>
              <a:off x="3068394" y="4401438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45" y="11353"/>
                  </a:lnTo>
                  <a:lnTo>
                    <a:pt x="12615" y="8224"/>
                  </a:lnTo>
                  <a:lnTo>
                    <a:pt x="6083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068394" y="4399962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3" y="11430"/>
                  </a:lnTo>
                  <a:lnTo>
                    <a:pt x="12615" y="15209"/>
                  </a:lnTo>
                  <a:lnTo>
                    <a:pt x="19545" y="18322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068394" y="4400193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6" name="object 35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115216" y="4434358"/>
              <a:ext cx="35899" cy="16413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3115216" y="4434358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99" y="8206"/>
                  </a:moveTo>
                  <a:lnTo>
                    <a:pt x="35899" y="3688"/>
                  </a:lnTo>
                  <a:lnTo>
                    <a:pt x="27880" y="0"/>
                  </a:lnTo>
                  <a:lnTo>
                    <a:pt x="17972" y="0"/>
                  </a:lnTo>
                  <a:lnTo>
                    <a:pt x="8018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12725"/>
                  </a:lnTo>
                  <a:lnTo>
                    <a:pt x="8018" y="16413"/>
                  </a:lnTo>
                  <a:lnTo>
                    <a:pt x="17972" y="16413"/>
                  </a:lnTo>
                  <a:lnTo>
                    <a:pt x="27880" y="16413"/>
                  </a:lnTo>
                  <a:lnTo>
                    <a:pt x="35899" y="12725"/>
                  </a:lnTo>
                  <a:lnTo>
                    <a:pt x="35899" y="8206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115216" y="4442749"/>
              <a:ext cx="35899" cy="39928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3115216" y="4442565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68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99" y="32136"/>
                  </a:lnTo>
                  <a:lnTo>
                    <a:pt x="35899" y="0"/>
                  </a:lnTo>
                  <a:lnTo>
                    <a:pt x="35991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202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3115308" y="4434265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576" y="8206"/>
                  </a:moveTo>
                  <a:lnTo>
                    <a:pt x="35576" y="3688"/>
                  </a:lnTo>
                  <a:lnTo>
                    <a:pt x="27604" y="0"/>
                  </a:lnTo>
                  <a:lnTo>
                    <a:pt x="17788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571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576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05211" y="4534409"/>
              <a:ext cx="104518" cy="56803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2905211" y="453440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3" name="object 363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905257" y="4569357"/>
              <a:ext cx="39632" cy="110240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2905257" y="456935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54"/>
                  </a:moveTo>
                  <a:lnTo>
                    <a:pt x="28333" y="18841"/>
                  </a:lnTo>
                  <a:lnTo>
                    <a:pt x="17811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395" y="97493"/>
                  </a:lnTo>
                  <a:lnTo>
                    <a:pt x="17949" y="103370"/>
                  </a:lnTo>
                  <a:lnTo>
                    <a:pt x="28436" y="107657"/>
                  </a:lnTo>
                  <a:lnTo>
                    <a:pt x="39632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365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944889" y="4555940"/>
              <a:ext cx="64840" cy="123565"/>
            </a:xfrm>
            <a:prstGeom prst="rect">
              <a:avLst/>
            </a:prstGeom>
          </p:spPr>
        </p:pic>
        <p:sp>
          <p:nvSpPr>
            <p:cNvPr id="366" name="object 366"/>
            <p:cNvSpPr/>
            <p:nvPr/>
          </p:nvSpPr>
          <p:spPr>
            <a:xfrm>
              <a:off x="2944889" y="455594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905211" y="453440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42" y="132442"/>
                  </a:lnTo>
                  <a:lnTo>
                    <a:pt x="17995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919819" y="4623533"/>
              <a:ext cx="7281" cy="8944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2919819" y="4623533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824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502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911662" y="4642298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78"/>
                  </a:lnTo>
                  <a:lnTo>
                    <a:pt x="12748" y="8414"/>
                  </a:lnTo>
                  <a:lnTo>
                    <a:pt x="19629" y="11489"/>
                  </a:lnTo>
                  <a:lnTo>
                    <a:pt x="26774" y="13785"/>
                  </a:lnTo>
                </a:path>
                <a:path w="27305" h="24764">
                  <a:moveTo>
                    <a:pt x="0" y="5394"/>
                  </a:moveTo>
                  <a:lnTo>
                    <a:pt x="6186" y="9953"/>
                  </a:lnTo>
                  <a:lnTo>
                    <a:pt x="12748" y="13785"/>
                  </a:lnTo>
                  <a:lnTo>
                    <a:pt x="19629" y="16857"/>
                  </a:lnTo>
                  <a:lnTo>
                    <a:pt x="26774" y="19134"/>
                  </a:lnTo>
                </a:path>
                <a:path w="27305" h="24764">
                  <a:moveTo>
                    <a:pt x="0" y="10788"/>
                  </a:moveTo>
                  <a:lnTo>
                    <a:pt x="6186" y="15347"/>
                  </a:lnTo>
                  <a:lnTo>
                    <a:pt x="12748" y="19180"/>
                  </a:lnTo>
                  <a:lnTo>
                    <a:pt x="1962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910556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230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910556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5" y="6950"/>
                  </a:lnTo>
                  <a:lnTo>
                    <a:pt x="13531" y="10765"/>
                  </a:lnTo>
                  <a:lnTo>
                    <a:pt x="20480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19" y="11435"/>
                  </a:lnTo>
                  <a:lnTo>
                    <a:pt x="13807" y="8425"/>
                  </a:lnTo>
                  <a:lnTo>
                    <a:pt x="7420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30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0" y="1014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37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18391" y="4592918"/>
              <a:ext cx="8940" cy="6501"/>
            </a:xfrm>
            <a:prstGeom prst="rect">
              <a:avLst/>
            </a:prstGeom>
          </p:spPr>
        </p:pic>
        <p:sp>
          <p:nvSpPr>
            <p:cNvPr id="374" name="object 374"/>
            <p:cNvSpPr/>
            <p:nvPr/>
          </p:nvSpPr>
          <p:spPr>
            <a:xfrm>
              <a:off x="2918391" y="459291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65" y="5901"/>
                  </a:lnTo>
                  <a:lnTo>
                    <a:pt x="5668" y="6362"/>
                  </a:lnTo>
                  <a:lnTo>
                    <a:pt x="6774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5" name="object 37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911662" y="4596099"/>
              <a:ext cx="26774" cy="20794"/>
            </a:xfrm>
            <a:prstGeom prst="rect">
              <a:avLst/>
            </a:prstGeom>
          </p:spPr>
        </p:pic>
        <p:sp>
          <p:nvSpPr>
            <p:cNvPr id="376" name="object 376"/>
            <p:cNvSpPr/>
            <p:nvPr/>
          </p:nvSpPr>
          <p:spPr>
            <a:xfrm>
              <a:off x="2911662" y="4597482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911662" y="459600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2" y="11411"/>
                  </a:lnTo>
                  <a:lnTo>
                    <a:pt x="12609" y="15192"/>
                  </a:lnTo>
                  <a:lnTo>
                    <a:pt x="19525" y="18315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911662" y="459623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25" y="11307"/>
                  </a:lnTo>
                  <a:lnTo>
                    <a:pt x="12609" y="8172"/>
                  </a:lnTo>
                  <a:lnTo>
                    <a:pt x="6082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9" name="object 379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958484" y="4630402"/>
              <a:ext cx="35853" cy="16413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2958484" y="463040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53" y="8206"/>
                  </a:moveTo>
                  <a:lnTo>
                    <a:pt x="35853" y="3688"/>
                  </a:lnTo>
                  <a:lnTo>
                    <a:pt x="27834" y="0"/>
                  </a:lnTo>
                  <a:lnTo>
                    <a:pt x="17926" y="0"/>
                  </a:lnTo>
                  <a:lnTo>
                    <a:pt x="8018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12725"/>
                  </a:lnTo>
                  <a:lnTo>
                    <a:pt x="8018" y="16413"/>
                  </a:lnTo>
                  <a:lnTo>
                    <a:pt x="17926" y="16413"/>
                  </a:lnTo>
                  <a:lnTo>
                    <a:pt x="27834" y="16413"/>
                  </a:lnTo>
                  <a:lnTo>
                    <a:pt x="35853" y="12725"/>
                  </a:lnTo>
                  <a:lnTo>
                    <a:pt x="35853" y="8206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1" name="object 381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958484" y="4638794"/>
              <a:ext cx="35853" cy="39928"/>
            </a:xfrm>
            <a:prstGeom prst="rect">
              <a:avLst/>
            </a:prstGeom>
          </p:spPr>
        </p:pic>
        <p:sp>
          <p:nvSpPr>
            <p:cNvPr id="382" name="object 382"/>
            <p:cNvSpPr/>
            <p:nvPr/>
          </p:nvSpPr>
          <p:spPr>
            <a:xfrm>
              <a:off x="2958484" y="4638609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22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53" y="32136"/>
                  </a:lnTo>
                  <a:lnTo>
                    <a:pt x="35853" y="0"/>
                  </a:lnTo>
                  <a:lnTo>
                    <a:pt x="35945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156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958530" y="4630310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622" y="8206"/>
                  </a:moveTo>
                  <a:lnTo>
                    <a:pt x="35622" y="3688"/>
                  </a:lnTo>
                  <a:lnTo>
                    <a:pt x="27650" y="0"/>
                  </a:lnTo>
                  <a:lnTo>
                    <a:pt x="17834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617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622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4" name="object 38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061989" y="4534409"/>
              <a:ext cx="104472" cy="56803"/>
            </a:xfrm>
            <a:prstGeom prst="rect">
              <a:avLst/>
            </a:prstGeom>
          </p:spPr>
        </p:pic>
        <p:sp>
          <p:nvSpPr>
            <p:cNvPr id="385" name="object 385"/>
            <p:cNvSpPr/>
            <p:nvPr/>
          </p:nvSpPr>
          <p:spPr>
            <a:xfrm>
              <a:off x="3061989" y="453440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472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18" y="42785"/>
                  </a:lnTo>
                  <a:lnTo>
                    <a:pt x="17851" y="49068"/>
                  </a:lnTo>
                  <a:lnTo>
                    <a:pt x="28378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6" name="object 386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061989" y="4569357"/>
              <a:ext cx="39678" cy="110240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3061989" y="456935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54"/>
                  </a:moveTo>
                  <a:lnTo>
                    <a:pt x="28352" y="18841"/>
                  </a:lnTo>
                  <a:lnTo>
                    <a:pt x="17817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8" name="object 38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101621" y="4555940"/>
              <a:ext cx="64840" cy="123565"/>
            </a:xfrm>
            <a:prstGeom prst="rect">
              <a:avLst/>
            </a:prstGeom>
          </p:spPr>
        </p:pic>
        <p:sp>
          <p:nvSpPr>
            <p:cNvPr id="389" name="object 389"/>
            <p:cNvSpPr/>
            <p:nvPr/>
          </p:nvSpPr>
          <p:spPr>
            <a:xfrm>
              <a:off x="3101621" y="455594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3061989" y="453440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472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472" y="110148"/>
                  </a:lnTo>
                  <a:lnTo>
                    <a:pt x="104472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076597" y="4623533"/>
              <a:ext cx="7235" cy="8944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3076597" y="4623533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590" y="7791"/>
                  </a:lnTo>
                  <a:lnTo>
                    <a:pt x="7235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3068394" y="4642298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5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85"/>
                  </a:lnTo>
                  <a:lnTo>
                    <a:pt x="19675" y="16857"/>
                  </a:lnTo>
                  <a:lnTo>
                    <a:pt x="26820" y="19134"/>
                  </a:lnTo>
                </a:path>
                <a:path w="27305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3067288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3067288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443"/>
                  </a:move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48" y="14661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14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6" name="object 396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3075169" y="4592918"/>
              <a:ext cx="8940" cy="6501"/>
            </a:xfrm>
            <a:prstGeom prst="rect">
              <a:avLst/>
            </a:prstGeom>
          </p:spPr>
        </p:pic>
        <p:sp>
          <p:nvSpPr>
            <p:cNvPr id="397" name="object 397"/>
            <p:cNvSpPr/>
            <p:nvPr/>
          </p:nvSpPr>
          <p:spPr>
            <a:xfrm>
              <a:off x="3075169" y="459291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34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8" name="object 398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068394" y="4596099"/>
              <a:ext cx="26820" cy="20794"/>
            </a:xfrm>
            <a:prstGeom prst="rect">
              <a:avLst/>
            </a:prstGeom>
          </p:spPr>
        </p:pic>
        <p:sp>
          <p:nvSpPr>
            <p:cNvPr id="399" name="object 399"/>
            <p:cNvSpPr/>
            <p:nvPr/>
          </p:nvSpPr>
          <p:spPr>
            <a:xfrm>
              <a:off x="3068394" y="4597482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45" y="11353"/>
                  </a:lnTo>
                  <a:lnTo>
                    <a:pt x="12615" y="8224"/>
                  </a:lnTo>
                  <a:lnTo>
                    <a:pt x="6083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3068394" y="459600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08"/>
                  </a:lnTo>
                  <a:lnTo>
                    <a:pt x="6083" y="11411"/>
                  </a:lnTo>
                  <a:lnTo>
                    <a:pt x="12615" y="15192"/>
                  </a:lnTo>
                  <a:lnTo>
                    <a:pt x="19545" y="18315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3068394" y="459623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2" name="object 40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3115216" y="4630402"/>
              <a:ext cx="35899" cy="16413"/>
            </a:xfrm>
            <a:prstGeom prst="rect">
              <a:avLst/>
            </a:prstGeom>
          </p:spPr>
        </p:pic>
        <p:sp>
          <p:nvSpPr>
            <p:cNvPr id="403" name="object 403"/>
            <p:cNvSpPr/>
            <p:nvPr/>
          </p:nvSpPr>
          <p:spPr>
            <a:xfrm>
              <a:off x="3115216" y="4630402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99" y="8206"/>
                  </a:moveTo>
                  <a:lnTo>
                    <a:pt x="35899" y="3688"/>
                  </a:lnTo>
                  <a:lnTo>
                    <a:pt x="27880" y="0"/>
                  </a:lnTo>
                  <a:lnTo>
                    <a:pt x="17972" y="0"/>
                  </a:lnTo>
                  <a:lnTo>
                    <a:pt x="8018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12725"/>
                  </a:lnTo>
                  <a:lnTo>
                    <a:pt x="8018" y="16413"/>
                  </a:lnTo>
                  <a:lnTo>
                    <a:pt x="17972" y="16413"/>
                  </a:lnTo>
                  <a:lnTo>
                    <a:pt x="27880" y="16413"/>
                  </a:lnTo>
                  <a:lnTo>
                    <a:pt x="35899" y="12725"/>
                  </a:lnTo>
                  <a:lnTo>
                    <a:pt x="35899" y="8206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4" name="object 40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115216" y="4638794"/>
              <a:ext cx="35899" cy="39928"/>
            </a:xfrm>
            <a:prstGeom prst="rect">
              <a:avLst/>
            </a:prstGeom>
          </p:spPr>
        </p:pic>
        <p:sp>
          <p:nvSpPr>
            <p:cNvPr id="405" name="object 405"/>
            <p:cNvSpPr/>
            <p:nvPr/>
          </p:nvSpPr>
          <p:spPr>
            <a:xfrm>
              <a:off x="3115216" y="4638609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97"/>
                  </a:lnTo>
                  <a:lnTo>
                    <a:pt x="368" y="36562"/>
                  </a:lnTo>
                  <a:lnTo>
                    <a:pt x="8663" y="40112"/>
                  </a:lnTo>
                  <a:lnTo>
                    <a:pt x="18571" y="39974"/>
                  </a:lnTo>
                  <a:lnTo>
                    <a:pt x="27880" y="39836"/>
                  </a:lnTo>
                  <a:lnTo>
                    <a:pt x="35392" y="36424"/>
                  </a:lnTo>
                  <a:lnTo>
                    <a:pt x="35899" y="32136"/>
                  </a:lnTo>
                  <a:lnTo>
                    <a:pt x="35899" y="0"/>
                  </a:lnTo>
                  <a:lnTo>
                    <a:pt x="35991" y="4564"/>
                  </a:lnTo>
                  <a:lnTo>
                    <a:pt x="28019" y="8299"/>
                  </a:lnTo>
                  <a:lnTo>
                    <a:pt x="18111" y="8345"/>
                  </a:lnTo>
                  <a:lnTo>
                    <a:pt x="8202" y="8391"/>
                  </a:lnTo>
                  <a:lnTo>
                    <a:pt x="92" y="4748"/>
                  </a:lnTo>
                  <a:lnTo>
                    <a:pt x="0" y="184"/>
                  </a:lnTo>
                  <a:lnTo>
                    <a:pt x="0" y="46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3115308" y="4630310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576" y="8206"/>
                  </a:moveTo>
                  <a:lnTo>
                    <a:pt x="35576" y="3688"/>
                  </a:lnTo>
                  <a:lnTo>
                    <a:pt x="27604" y="0"/>
                  </a:lnTo>
                  <a:lnTo>
                    <a:pt x="17788" y="0"/>
                  </a:lnTo>
                  <a:lnTo>
                    <a:pt x="7972" y="0"/>
                  </a:lnTo>
                  <a:lnTo>
                    <a:pt x="0" y="3688"/>
                  </a:lnTo>
                  <a:lnTo>
                    <a:pt x="0" y="8206"/>
                  </a:lnTo>
                  <a:lnTo>
                    <a:pt x="0" y="40204"/>
                  </a:lnTo>
                  <a:lnTo>
                    <a:pt x="368" y="44769"/>
                  </a:lnTo>
                  <a:lnTo>
                    <a:pt x="8571" y="48319"/>
                  </a:lnTo>
                  <a:lnTo>
                    <a:pt x="18433" y="48181"/>
                  </a:lnTo>
                  <a:lnTo>
                    <a:pt x="27650" y="47996"/>
                  </a:lnTo>
                  <a:lnTo>
                    <a:pt x="35116" y="44631"/>
                  </a:lnTo>
                  <a:lnTo>
                    <a:pt x="35576" y="40343"/>
                  </a:lnTo>
                  <a:lnTo>
                    <a:pt x="35576" y="8206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7" name="object 40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05211" y="4744977"/>
              <a:ext cx="104518" cy="56817"/>
            </a:xfrm>
            <a:prstGeom prst="rect">
              <a:avLst/>
            </a:prstGeom>
          </p:spPr>
        </p:pic>
        <p:sp>
          <p:nvSpPr>
            <p:cNvPr id="408" name="object 408"/>
            <p:cNvSpPr/>
            <p:nvPr/>
          </p:nvSpPr>
          <p:spPr>
            <a:xfrm>
              <a:off x="2905211" y="4744977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17"/>
                  </a:moveTo>
                  <a:lnTo>
                    <a:pt x="104518" y="21513"/>
                  </a:lnTo>
                  <a:lnTo>
                    <a:pt x="64333" y="0"/>
                  </a:lnTo>
                  <a:lnTo>
                    <a:pt x="0" y="35031"/>
                  </a:lnTo>
                  <a:lnTo>
                    <a:pt x="8338" y="42777"/>
                  </a:lnTo>
                  <a:lnTo>
                    <a:pt x="17869" y="49067"/>
                  </a:lnTo>
                  <a:lnTo>
                    <a:pt x="28384" y="53786"/>
                  </a:lnTo>
                  <a:lnTo>
                    <a:pt x="39678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9" name="object 409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905257" y="4779907"/>
              <a:ext cx="39632" cy="110268"/>
            </a:xfrm>
            <a:prstGeom prst="rect">
              <a:avLst/>
            </a:prstGeom>
          </p:spPr>
        </p:pic>
        <p:sp>
          <p:nvSpPr>
            <p:cNvPr id="410" name="object 410"/>
            <p:cNvSpPr/>
            <p:nvPr/>
          </p:nvSpPr>
          <p:spPr>
            <a:xfrm>
              <a:off x="2905257" y="477990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32" y="21886"/>
                  </a:moveTo>
                  <a:lnTo>
                    <a:pt x="28333" y="18861"/>
                  </a:lnTo>
                  <a:lnTo>
                    <a:pt x="17811" y="14124"/>
                  </a:lnTo>
                  <a:lnTo>
                    <a:pt x="8292" y="7797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395" y="97497"/>
                  </a:lnTo>
                  <a:lnTo>
                    <a:pt x="17949" y="103382"/>
                  </a:lnTo>
                  <a:lnTo>
                    <a:pt x="28436" y="107675"/>
                  </a:lnTo>
                  <a:lnTo>
                    <a:pt x="39632" y="110268"/>
                  </a:lnTo>
                  <a:lnTo>
                    <a:pt x="39632" y="21886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1" name="object 411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2944889" y="4766490"/>
              <a:ext cx="64840" cy="123583"/>
            </a:xfrm>
            <a:prstGeom prst="rect">
              <a:avLst/>
            </a:prstGeom>
          </p:spPr>
        </p:pic>
        <p:sp>
          <p:nvSpPr>
            <p:cNvPr id="412" name="object 412"/>
            <p:cNvSpPr/>
            <p:nvPr/>
          </p:nvSpPr>
          <p:spPr>
            <a:xfrm>
              <a:off x="2944889" y="476649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303"/>
                  </a:moveTo>
                  <a:lnTo>
                    <a:pt x="0" y="123583"/>
                  </a:lnTo>
                  <a:lnTo>
                    <a:pt x="64840" y="88630"/>
                  </a:lnTo>
                  <a:lnTo>
                    <a:pt x="64840" y="0"/>
                  </a:lnTo>
                  <a:lnTo>
                    <a:pt x="0" y="35303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2905211" y="4744977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08"/>
                  </a:moveTo>
                  <a:lnTo>
                    <a:pt x="64333" y="0"/>
                  </a:lnTo>
                  <a:lnTo>
                    <a:pt x="0" y="35031"/>
                  </a:lnTo>
                  <a:lnTo>
                    <a:pt x="46" y="125059"/>
                  </a:lnTo>
                  <a:lnTo>
                    <a:pt x="8442" y="132423"/>
                  </a:lnTo>
                  <a:lnTo>
                    <a:pt x="17995" y="138307"/>
                  </a:lnTo>
                  <a:lnTo>
                    <a:pt x="28482" y="142601"/>
                  </a:lnTo>
                  <a:lnTo>
                    <a:pt x="39678" y="145193"/>
                  </a:lnTo>
                  <a:lnTo>
                    <a:pt x="104518" y="110139"/>
                  </a:lnTo>
                  <a:lnTo>
                    <a:pt x="104518" y="21508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4" name="object 41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2919819" y="4834106"/>
              <a:ext cx="7281" cy="8921"/>
            </a:xfrm>
            <a:prstGeom prst="rect">
              <a:avLst/>
            </a:prstGeom>
          </p:spPr>
        </p:pic>
        <p:sp>
          <p:nvSpPr>
            <p:cNvPr id="415" name="object 415"/>
            <p:cNvSpPr/>
            <p:nvPr/>
          </p:nvSpPr>
          <p:spPr>
            <a:xfrm>
              <a:off x="2919819" y="483410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21"/>
                  </a:moveTo>
                  <a:lnTo>
                    <a:pt x="5714" y="1277"/>
                  </a:lnTo>
                  <a:lnTo>
                    <a:pt x="3824" y="0"/>
                  </a:lnTo>
                  <a:lnTo>
                    <a:pt x="2212" y="576"/>
                  </a:lnTo>
                  <a:lnTo>
                    <a:pt x="645" y="1148"/>
                  </a:lnTo>
                  <a:lnTo>
                    <a:pt x="0" y="3351"/>
                  </a:lnTo>
                  <a:lnTo>
                    <a:pt x="783" y="5500"/>
                  </a:lnTo>
                  <a:lnTo>
                    <a:pt x="1566" y="7644"/>
                  </a:lnTo>
                  <a:lnTo>
                    <a:pt x="3502" y="8921"/>
                  </a:lnTo>
                  <a:lnTo>
                    <a:pt x="5069" y="8345"/>
                  </a:lnTo>
                  <a:lnTo>
                    <a:pt x="6636" y="7773"/>
                  </a:lnTo>
                  <a:lnTo>
                    <a:pt x="7281" y="5569"/>
                  </a:lnTo>
                  <a:lnTo>
                    <a:pt x="6497" y="342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911662" y="485286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186" y="4568"/>
                  </a:lnTo>
                  <a:lnTo>
                    <a:pt x="12748" y="8405"/>
                  </a:lnTo>
                  <a:lnTo>
                    <a:pt x="19629" y="11483"/>
                  </a:lnTo>
                  <a:lnTo>
                    <a:pt x="26774" y="13772"/>
                  </a:lnTo>
                </a:path>
                <a:path w="27305" h="24764">
                  <a:moveTo>
                    <a:pt x="0" y="5380"/>
                  </a:moveTo>
                  <a:lnTo>
                    <a:pt x="6186" y="9950"/>
                  </a:lnTo>
                  <a:lnTo>
                    <a:pt x="12748" y="13788"/>
                  </a:lnTo>
                  <a:lnTo>
                    <a:pt x="19629" y="16864"/>
                  </a:lnTo>
                  <a:lnTo>
                    <a:pt x="26774" y="19152"/>
                  </a:lnTo>
                </a:path>
                <a:path w="27305" h="24764">
                  <a:moveTo>
                    <a:pt x="0" y="10765"/>
                  </a:moveTo>
                  <a:lnTo>
                    <a:pt x="6186" y="15334"/>
                  </a:lnTo>
                  <a:lnTo>
                    <a:pt x="12748" y="19171"/>
                  </a:lnTo>
                  <a:lnTo>
                    <a:pt x="19629" y="22249"/>
                  </a:lnTo>
                  <a:lnTo>
                    <a:pt x="26774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910556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23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92" y="1595"/>
                  </a:lnTo>
                  <a:lnTo>
                    <a:pt x="414" y="2116"/>
                  </a:lnTo>
                  <a:lnTo>
                    <a:pt x="967" y="2411"/>
                  </a:lnTo>
                  <a:lnTo>
                    <a:pt x="7005" y="6912"/>
                  </a:lnTo>
                  <a:lnTo>
                    <a:pt x="13531" y="10730"/>
                  </a:lnTo>
                  <a:lnTo>
                    <a:pt x="20480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19" y="11413"/>
                  </a:lnTo>
                  <a:lnTo>
                    <a:pt x="13807" y="8406"/>
                  </a:lnTo>
                  <a:lnTo>
                    <a:pt x="7420" y="4694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910556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11"/>
                  </a:moveTo>
                  <a:lnTo>
                    <a:pt x="7005" y="6912"/>
                  </a:lnTo>
                  <a:lnTo>
                    <a:pt x="13531" y="10730"/>
                  </a:lnTo>
                  <a:lnTo>
                    <a:pt x="20480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802" y="14648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19" y="11413"/>
                  </a:lnTo>
                  <a:lnTo>
                    <a:pt x="13807" y="8406"/>
                  </a:lnTo>
                  <a:lnTo>
                    <a:pt x="7420" y="4694"/>
                  </a:lnTo>
                  <a:lnTo>
                    <a:pt x="1520" y="308"/>
                  </a:lnTo>
                  <a:lnTo>
                    <a:pt x="1152" y="0"/>
                  </a:lnTo>
                  <a:lnTo>
                    <a:pt x="599" y="23"/>
                  </a:lnTo>
                  <a:lnTo>
                    <a:pt x="230" y="359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0" y="1014"/>
                  </a:lnTo>
                  <a:lnTo>
                    <a:pt x="92" y="1595"/>
                  </a:lnTo>
                  <a:lnTo>
                    <a:pt x="414" y="2116"/>
                  </a:lnTo>
                  <a:lnTo>
                    <a:pt x="967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9" name="object 41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2918391" y="4803491"/>
              <a:ext cx="8940" cy="6482"/>
            </a:xfrm>
            <a:prstGeom prst="rect">
              <a:avLst/>
            </a:prstGeom>
          </p:spPr>
        </p:pic>
        <p:sp>
          <p:nvSpPr>
            <p:cNvPr id="420" name="object 420"/>
            <p:cNvSpPr/>
            <p:nvPr/>
          </p:nvSpPr>
          <p:spPr>
            <a:xfrm>
              <a:off x="2918391" y="4803491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37"/>
                  </a:lnTo>
                  <a:lnTo>
                    <a:pt x="0" y="4103"/>
                  </a:lnTo>
                  <a:lnTo>
                    <a:pt x="2165" y="5897"/>
                  </a:lnTo>
                  <a:lnTo>
                    <a:pt x="5668" y="6344"/>
                  </a:lnTo>
                  <a:lnTo>
                    <a:pt x="6774" y="6482"/>
                  </a:lnTo>
                  <a:lnTo>
                    <a:pt x="7880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1" name="object 42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911662" y="4806672"/>
              <a:ext cx="26774" cy="20780"/>
            </a:xfrm>
            <a:prstGeom prst="rect">
              <a:avLst/>
            </a:prstGeom>
          </p:spPr>
        </p:pic>
        <p:sp>
          <p:nvSpPr>
            <p:cNvPr id="422" name="object 422"/>
            <p:cNvSpPr/>
            <p:nvPr/>
          </p:nvSpPr>
          <p:spPr>
            <a:xfrm>
              <a:off x="2911662" y="4808051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774" y="15524"/>
                  </a:lnTo>
                  <a:lnTo>
                    <a:pt x="26774" y="13772"/>
                  </a:lnTo>
                  <a:lnTo>
                    <a:pt x="19525" y="11340"/>
                  </a:lnTo>
                  <a:lnTo>
                    <a:pt x="12609" y="8215"/>
                  </a:lnTo>
                  <a:lnTo>
                    <a:pt x="6082" y="4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911662" y="480654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12"/>
                  </a:lnTo>
                  <a:lnTo>
                    <a:pt x="6082" y="11438"/>
                  </a:lnTo>
                  <a:lnTo>
                    <a:pt x="12609" y="15227"/>
                  </a:lnTo>
                  <a:lnTo>
                    <a:pt x="19525" y="18351"/>
                  </a:lnTo>
                  <a:lnTo>
                    <a:pt x="26774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911662" y="480680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774" y="20780"/>
                  </a:moveTo>
                  <a:lnTo>
                    <a:pt x="26774" y="13767"/>
                  </a:lnTo>
                  <a:lnTo>
                    <a:pt x="19525" y="11305"/>
                  </a:lnTo>
                  <a:lnTo>
                    <a:pt x="12609" y="8171"/>
                  </a:lnTo>
                  <a:lnTo>
                    <a:pt x="6082" y="439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5" name="object 425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2958484" y="4840989"/>
              <a:ext cx="35853" cy="16395"/>
            </a:xfrm>
            <a:prstGeom prst="rect">
              <a:avLst/>
            </a:prstGeom>
          </p:spPr>
        </p:pic>
        <p:sp>
          <p:nvSpPr>
            <p:cNvPr id="426" name="object 426"/>
            <p:cNvSpPr/>
            <p:nvPr/>
          </p:nvSpPr>
          <p:spPr>
            <a:xfrm>
              <a:off x="2958484" y="484098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53" y="8197"/>
                  </a:moveTo>
                  <a:lnTo>
                    <a:pt x="35853" y="3670"/>
                  </a:lnTo>
                  <a:lnTo>
                    <a:pt x="27834" y="0"/>
                  </a:lnTo>
                  <a:lnTo>
                    <a:pt x="17926" y="0"/>
                  </a:lnTo>
                  <a:lnTo>
                    <a:pt x="8018" y="0"/>
                  </a:lnTo>
                  <a:lnTo>
                    <a:pt x="0" y="3670"/>
                  </a:lnTo>
                  <a:lnTo>
                    <a:pt x="0" y="8197"/>
                  </a:lnTo>
                  <a:lnTo>
                    <a:pt x="0" y="12725"/>
                  </a:lnTo>
                  <a:lnTo>
                    <a:pt x="8018" y="16395"/>
                  </a:lnTo>
                  <a:lnTo>
                    <a:pt x="17926" y="16395"/>
                  </a:lnTo>
                  <a:lnTo>
                    <a:pt x="27834" y="16395"/>
                  </a:lnTo>
                  <a:lnTo>
                    <a:pt x="35853" y="12725"/>
                  </a:lnTo>
                  <a:lnTo>
                    <a:pt x="35853" y="8197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7" name="object 427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2958484" y="4849339"/>
              <a:ext cx="35853" cy="39965"/>
            </a:xfrm>
            <a:prstGeom prst="rect">
              <a:avLst/>
            </a:prstGeom>
          </p:spPr>
        </p:pic>
        <p:sp>
          <p:nvSpPr>
            <p:cNvPr id="428" name="object 428"/>
            <p:cNvSpPr/>
            <p:nvPr/>
          </p:nvSpPr>
          <p:spPr>
            <a:xfrm>
              <a:off x="2958484" y="4849187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79"/>
                  </a:lnTo>
                  <a:lnTo>
                    <a:pt x="322" y="36548"/>
                  </a:lnTo>
                  <a:lnTo>
                    <a:pt x="8663" y="40117"/>
                  </a:lnTo>
                  <a:lnTo>
                    <a:pt x="18571" y="39955"/>
                  </a:lnTo>
                  <a:lnTo>
                    <a:pt x="27880" y="39803"/>
                  </a:lnTo>
                  <a:lnTo>
                    <a:pt x="35392" y="36401"/>
                  </a:lnTo>
                  <a:lnTo>
                    <a:pt x="35853" y="32117"/>
                  </a:lnTo>
                  <a:lnTo>
                    <a:pt x="35853" y="0"/>
                  </a:lnTo>
                  <a:lnTo>
                    <a:pt x="35945" y="4564"/>
                  </a:lnTo>
                  <a:lnTo>
                    <a:pt x="28019" y="8299"/>
                  </a:lnTo>
                  <a:lnTo>
                    <a:pt x="18111" y="8340"/>
                  </a:lnTo>
                  <a:lnTo>
                    <a:pt x="8156" y="8382"/>
                  </a:lnTo>
                  <a:lnTo>
                    <a:pt x="92" y="4716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2958530" y="4840883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622" y="8197"/>
                  </a:moveTo>
                  <a:lnTo>
                    <a:pt x="35622" y="3670"/>
                  </a:lnTo>
                  <a:lnTo>
                    <a:pt x="27650" y="0"/>
                  </a:lnTo>
                  <a:lnTo>
                    <a:pt x="17834" y="0"/>
                  </a:lnTo>
                  <a:lnTo>
                    <a:pt x="7972" y="0"/>
                  </a:lnTo>
                  <a:lnTo>
                    <a:pt x="0" y="3670"/>
                  </a:lnTo>
                  <a:lnTo>
                    <a:pt x="0" y="8197"/>
                  </a:lnTo>
                  <a:lnTo>
                    <a:pt x="0" y="40181"/>
                  </a:lnTo>
                  <a:lnTo>
                    <a:pt x="368" y="44746"/>
                  </a:lnTo>
                  <a:lnTo>
                    <a:pt x="8617" y="48319"/>
                  </a:lnTo>
                  <a:lnTo>
                    <a:pt x="18433" y="48158"/>
                  </a:lnTo>
                  <a:lnTo>
                    <a:pt x="27650" y="48006"/>
                  </a:lnTo>
                  <a:lnTo>
                    <a:pt x="35116" y="44603"/>
                  </a:lnTo>
                  <a:lnTo>
                    <a:pt x="35576" y="40315"/>
                  </a:lnTo>
                  <a:lnTo>
                    <a:pt x="35622" y="8197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0" name="object 430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3061989" y="4744977"/>
              <a:ext cx="104472" cy="56817"/>
            </a:xfrm>
            <a:prstGeom prst="rect">
              <a:avLst/>
            </a:prstGeom>
          </p:spPr>
        </p:pic>
        <p:sp>
          <p:nvSpPr>
            <p:cNvPr id="431" name="object 431"/>
            <p:cNvSpPr/>
            <p:nvPr/>
          </p:nvSpPr>
          <p:spPr>
            <a:xfrm>
              <a:off x="3061989" y="4744977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17"/>
                  </a:moveTo>
                  <a:lnTo>
                    <a:pt x="104472" y="21513"/>
                  </a:lnTo>
                  <a:lnTo>
                    <a:pt x="64287" y="0"/>
                  </a:lnTo>
                  <a:lnTo>
                    <a:pt x="0" y="35031"/>
                  </a:lnTo>
                  <a:lnTo>
                    <a:pt x="8318" y="42777"/>
                  </a:lnTo>
                  <a:lnTo>
                    <a:pt x="17851" y="49067"/>
                  </a:lnTo>
                  <a:lnTo>
                    <a:pt x="28378" y="53786"/>
                  </a:lnTo>
                  <a:lnTo>
                    <a:pt x="39678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2" name="object 43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3061989" y="4779907"/>
              <a:ext cx="39678" cy="110268"/>
            </a:xfrm>
            <a:prstGeom prst="rect">
              <a:avLst/>
            </a:prstGeom>
          </p:spPr>
        </p:pic>
        <p:sp>
          <p:nvSpPr>
            <p:cNvPr id="433" name="object 433"/>
            <p:cNvSpPr/>
            <p:nvPr/>
          </p:nvSpPr>
          <p:spPr>
            <a:xfrm>
              <a:off x="3061989" y="477990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5" h="110489">
                  <a:moveTo>
                    <a:pt x="39678" y="21886"/>
                  </a:moveTo>
                  <a:lnTo>
                    <a:pt x="28352" y="18861"/>
                  </a:lnTo>
                  <a:lnTo>
                    <a:pt x="17817" y="14124"/>
                  </a:lnTo>
                  <a:lnTo>
                    <a:pt x="8292" y="7797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422" y="97497"/>
                  </a:lnTo>
                  <a:lnTo>
                    <a:pt x="17990" y="103382"/>
                  </a:lnTo>
                  <a:lnTo>
                    <a:pt x="28482" y="107675"/>
                  </a:lnTo>
                  <a:lnTo>
                    <a:pt x="39678" y="110268"/>
                  </a:lnTo>
                  <a:lnTo>
                    <a:pt x="39632" y="21886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4" name="object 434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3101621" y="4766490"/>
              <a:ext cx="64840" cy="123583"/>
            </a:xfrm>
            <a:prstGeom prst="rect">
              <a:avLst/>
            </a:prstGeom>
          </p:spPr>
        </p:pic>
        <p:sp>
          <p:nvSpPr>
            <p:cNvPr id="435" name="object 435"/>
            <p:cNvSpPr/>
            <p:nvPr/>
          </p:nvSpPr>
          <p:spPr>
            <a:xfrm>
              <a:off x="3101621" y="476649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5" h="123825">
                  <a:moveTo>
                    <a:pt x="0" y="35303"/>
                  </a:moveTo>
                  <a:lnTo>
                    <a:pt x="0" y="123583"/>
                  </a:lnTo>
                  <a:lnTo>
                    <a:pt x="64840" y="88630"/>
                  </a:lnTo>
                  <a:lnTo>
                    <a:pt x="64840" y="0"/>
                  </a:lnTo>
                  <a:lnTo>
                    <a:pt x="0" y="35303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061989" y="4744977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472" y="21508"/>
                  </a:moveTo>
                  <a:lnTo>
                    <a:pt x="64287" y="0"/>
                  </a:lnTo>
                  <a:lnTo>
                    <a:pt x="0" y="35031"/>
                  </a:lnTo>
                  <a:lnTo>
                    <a:pt x="0" y="125059"/>
                  </a:lnTo>
                  <a:lnTo>
                    <a:pt x="8422" y="132423"/>
                  </a:lnTo>
                  <a:lnTo>
                    <a:pt x="17990" y="138307"/>
                  </a:lnTo>
                  <a:lnTo>
                    <a:pt x="28482" y="142601"/>
                  </a:lnTo>
                  <a:lnTo>
                    <a:pt x="39678" y="145193"/>
                  </a:lnTo>
                  <a:lnTo>
                    <a:pt x="104472" y="110139"/>
                  </a:lnTo>
                  <a:lnTo>
                    <a:pt x="104472" y="21508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7" name="object 437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3076597" y="4834106"/>
              <a:ext cx="7235" cy="8921"/>
            </a:xfrm>
            <a:prstGeom prst="rect">
              <a:avLst/>
            </a:prstGeom>
          </p:spPr>
        </p:pic>
        <p:sp>
          <p:nvSpPr>
            <p:cNvPr id="438" name="object 438"/>
            <p:cNvSpPr/>
            <p:nvPr/>
          </p:nvSpPr>
          <p:spPr>
            <a:xfrm>
              <a:off x="3076597" y="4834106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19" h="9525">
                  <a:moveTo>
                    <a:pt x="6497" y="3421"/>
                  </a:moveTo>
                  <a:lnTo>
                    <a:pt x="5714" y="1277"/>
                  </a:lnTo>
                  <a:lnTo>
                    <a:pt x="3778" y="0"/>
                  </a:lnTo>
                  <a:lnTo>
                    <a:pt x="2212" y="576"/>
                  </a:lnTo>
                  <a:lnTo>
                    <a:pt x="645" y="1148"/>
                  </a:lnTo>
                  <a:lnTo>
                    <a:pt x="0" y="3351"/>
                  </a:lnTo>
                  <a:lnTo>
                    <a:pt x="783" y="5500"/>
                  </a:lnTo>
                  <a:lnTo>
                    <a:pt x="1566" y="7644"/>
                  </a:lnTo>
                  <a:lnTo>
                    <a:pt x="3456" y="8921"/>
                  </a:lnTo>
                  <a:lnTo>
                    <a:pt x="5023" y="8345"/>
                  </a:lnTo>
                  <a:lnTo>
                    <a:pt x="6590" y="7773"/>
                  </a:lnTo>
                  <a:lnTo>
                    <a:pt x="7235" y="5569"/>
                  </a:lnTo>
                  <a:lnTo>
                    <a:pt x="6497" y="342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068394" y="4852866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5" h="24764">
                  <a:moveTo>
                    <a:pt x="0" y="0"/>
                  </a:moveTo>
                  <a:lnTo>
                    <a:pt x="6212" y="4568"/>
                  </a:lnTo>
                  <a:lnTo>
                    <a:pt x="12788" y="8405"/>
                  </a:lnTo>
                  <a:lnTo>
                    <a:pt x="19675" y="11483"/>
                  </a:lnTo>
                  <a:lnTo>
                    <a:pt x="26820" y="13772"/>
                  </a:lnTo>
                </a:path>
                <a:path w="27305" h="24764">
                  <a:moveTo>
                    <a:pt x="0" y="5380"/>
                  </a:moveTo>
                  <a:lnTo>
                    <a:pt x="6212" y="9950"/>
                  </a:lnTo>
                  <a:lnTo>
                    <a:pt x="12788" y="13788"/>
                  </a:lnTo>
                  <a:lnTo>
                    <a:pt x="19675" y="16864"/>
                  </a:lnTo>
                  <a:lnTo>
                    <a:pt x="26820" y="19152"/>
                  </a:lnTo>
                </a:path>
                <a:path w="27305" h="24764">
                  <a:moveTo>
                    <a:pt x="0" y="10765"/>
                  </a:moveTo>
                  <a:lnTo>
                    <a:pt x="6212" y="15334"/>
                  </a:lnTo>
                  <a:lnTo>
                    <a:pt x="12788" y="19171"/>
                  </a:lnTo>
                  <a:lnTo>
                    <a:pt x="19675" y="22249"/>
                  </a:lnTo>
                  <a:lnTo>
                    <a:pt x="26820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067288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23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92" y="1595"/>
                  </a:lnTo>
                  <a:lnTo>
                    <a:pt x="460" y="2116"/>
                  </a:lnTo>
                  <a:lnTo>
                    <a:pt x="1013" y="2411"/>
                  </a:lnTo>
                  <a:lnTo>
                    <a:pt x="7024" y="6912"/>
                  </a:lnTo>
                  <a:lnTo>
                    <a:pt x="13537" y="10730"/>
                  </a:lnTo>
                  <a:lnTo>
                    <a:pt x="20481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44" y="11413"/>
                  </a:lnTo>
                  <a:lnTo>
                    <a:pt x="13842" y="8406"/>
                  </a:lnTo>
                  <a:lnTo>
                    <a:pt x="7446" y="4694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067288" y="479691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411"/>
                  </a:moveTo>
                  <a:lnTo>
                    <a:pt x="7024" y="6912"/>
                  </a:lnTo>
                  <a:lnTo>
                    <a:pt x="13537" y="10730"/>
                  </a:lnTo>
                  <a:lnTo>
                    <a:pt x="20481" y="13832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848" y="14648"/>
                  </a:lnTo>
                  <a:lnTo>
                    <a:pt x="28710" y="14163"/>
                  </a:lnTo>
                  <a:lnTo>
                    <a:pt x="28295" y="13785"/>
                  </a:lnTo>
                  <a:lnTo>
                    <a:pt x="27788" y="13679"/>
                  </a:lnTo>
                  <a:lnTo>
                    <a:pt x="20644" y="11413"/>
                  </a:lnTo>
                  <a:lnTo>
                    <a:pt x="13842" y="8406"/>
                  </a:lnTo>
                  <a:lnTo>
                    <a:pt x="7446" y="4694"/>
                  </a:lnTo>
                  <a:lnTo>
                    <a:pt x="1520" y="308"/>
                  </a:lnTo>
                  <a:lnTo>
                    <a:pt x="1152" y="0"/>
                  </a:lnTo>
                  <a:lnTo>
                    <a:pt x="599" y="23"/>
                  </a:lnTo>
                  <a:lnTo>
                    <a:pt x="276" y="359"/>
                  </a:lnTo>
                  <a:lnTo>
                    <a:pt x="92" y="534"/>
                  </a:lnTo>
                  <a:lnTo>
                    <a:pt x="0" y="774"/>
                  </a:lnTo>
                  <a:lnTo>
                    <a:pt x="46" y="1014"/>
                  </a:lnTo>
                  <a:lnTo>
                    <a:pt x="92" y="1595"/>
                  </a:lnTo>
                  <a:lnTo>
                    <a:pt x="460" y="2116"/>
                  </a:lnTo>
                  <a:lnTo>
                    <a:pt x="1013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2" name="object 442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3075169" y="4803491"/>
              <a:ext cx="8940" cy="6482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3075169" y="4803491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875" y="2337"/>
                  </a:lnTo>
                  <a:lnTo>
                    <a:pt x="0" y="4103"/>
                  </a:lnTo>
                  <a:lnTo>
                    <a:pt x="2119" y="5897"/>
                  </a:lnTo>
                  <a:lnTo>
                    <a:pt x="5668" y="6344"/>
                  </a:lnTo>
                  <a:lnTo>
                    <a:pt x="6728" y="6482"/>
                  </a:lnTo>
                  <a:lnTo>
                    <a:pt x="7834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3068394" y="4806672"/>
              <a:ext cx="26820" cy="20780"/>
            </a:xfrm>
            <a:prstGeom prst="rect">
              <a:avLst/>
            </a:prstGeom>
          </p:spPr>
        </p:pic>
        <p:sp>
          <p:nvSpPr>
            <p:cNvPr id="445" name="object 445"/>
            <p:cNvSpPr/>
            <p:nvPr/>
          </p:nvSpPr>
          <p:spPr>
            <a:xfrm>
              <a:off x="3068394" y="4808051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5" h="15875">
                  <a:moveTo>
                    <a:pt x="0" y="0"/>
                  </a:moveTo>
                  <a:lnTo>
                    <a:pt x="26820" y="15524"/>
                  </a:lnTo>
                  <a:lnTo>
                    <a:pt x="26820" y="13772"/>
                  </a:lnTo>
                  <a:lnTo>
                    <a:pt x="19545" y="11340"/>
                  </a:lnTo>
                  <a:lnTo>
                    <a:pt x="12615" y="8215"/>
                  </a:lnTo>
                  <a:lnTo>
                    <a:pt x="6083" y="4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068394" y="480654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0" y="0"/>
                  </a:moveTo>
                  <a:lnTo>
                    <a:pt x="0" y="7012"/>
                  </a:lnTo>
                  <a:lnTo>
                    <a:pt x="6083" y="11438"/>
                  </a:lnTo>
                  <a:lnTo>
                    <a:pt x="12615" y="15227"/>
                  </a:lnTo>
                  <a:lnTo>
                    <a:pt x="19545" y="18351"/>
                  </a:lnTo>
                  <a:lnTo>
                    <a:pt x="26820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068394" y="4806801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5" h="20954">
                  <a:moveTo>
                    <a:pt x="26820" y="20780"/>
                  </a:moveTo>
                  <a:lnTo>
                    <a:pt x="26820" y="13767"/>
                  </a:lnTo>
                  <a:lnTo>
                    <a:pt x="19571" y="11305"/>
                  </a:lnTo>
                  <a:lnTo>
                    <a:pt x="12650" y="8171"/>
                  </a:lnTo>
                  <a:lnTo>
                    <a:pt x="6109" y="439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8" name="object 44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115216" y="4840989"/>
              <a:ext cx="35899" cy="16395"/>
            </a:xfrm>
            <a:prstGeom prst="rect">
              <a:avLst/>
            </a:prstGeom>
          </p:spPr>
        </p:pic>
        <p:sp>
          <p:nvSpPr>
            <p:cNvPr id="449" name="object 449"/>
            <p:cNvSpPr/>
            <p:nvPr/>
          </p:nvSpPr>
          <p:spPr>
            <a:xfrm>
              <a:off x="3115216" y="4840989"/>
              <a:ext cx="36195" cy="16510"/>
            </a:xfrm>
            <a:custGeom>
              <a:avLst/>
              <a:gdLst/>
              <a:ahLst/>
              <a:cxnLst/>
              <a:rect l="l" t="t" r="r" b="b"/>
              <a:pathLst>
                <a:path w="36194" h="16510">
                  <a:moveTo>
                    <a:pt x="35899" y="8197"/>
                  </a:moveTo>
                  <a:lnTo>
                    <a:pt x="35899" y="3670"/>
                  </a:lnTo>
                  <a:lnTo>
                    <a:pt x="27880" y="0"/>
                  </a:lnTo>
                  <a:lnTo>
                    <a:pt x="17972" y="0"/>
                  </a:lnTo>
                  <a:lnTo>
                    <a:pt x="8018" y="0"/>
                  </a:lnTo>
                  <a:lnTo>
                    <a:pt x="0" y="3670"/>
                  </a:lnTo>
                  <a:lnTo>
                    <a:pt x="0" y="8197"/>
                  </a:lnTo>
                  <a:lnTo>
                    <a:pt x="0" y="12725"/>
                  </a:lnTo>
                  <a:lnTo>
                    <a:pt x="8018" y="16395"/>
                  </a:lnTo>
                  <a:lnTo>
                    <a:pt x="17972" y="16395"/>
                  </a:lnTo>
                  <a:lnTo>
                    <a:pt x="27880" y="16395"/>
                  </a:lnTo>
                  <a:lnTo>
                    <a:pt x="35899" y="12725"/>
                  </a:lnTo>
                  <a:lnTo>
                    <a:pt x="35899" y="8197"/>
                  </a:lnTo>
                  <a:close/>
                </a:path>
              </a:pathLst>
            </a:custGeom>
            <a:ln w="3461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0" name="object 45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115216" y="4849339"/>
              <a:ext cx="35899" cy="39965"/>
            </a:xfrm>
            <a:prstGeom prst="rect">
              <a:avLst/>
            </a:prstGeom>
          </p:spPr>
        </p:pic>
        <p:sp>
          <p:nvSpPr>
            <p:cNvPr id="451" name="object 451"/>
            <p:cNvSpPr/>
            <p:nvPr/>
          </p:nvSpPr>
          <p:spPr>
            <a:xfrm>
              <a:off x="3115216" y="4849187"/>
              <a:ext cx="36195" cy="40640"/>
            </a:xfrm>
            <a:custGeom>
              <a:avLst/>
              <a:gdLst/>
              <a:ahLst/>
              <a:cxnLst/>
              <a:rect l="l" t="t" r="r" b="b"/>
              <a:pathLst>
                <a:path w="36194" h="40639">
                  <a:moveTo>
                    <a:pt x="0" y="0"/>
                  </a:moveTo>
                  <a:lnTo>
                    <a:pt x="0" y="31979"/>
                  </a:lnTo>
                  <a:lnTo>
                    <a:pt x="368" y="36548"/>
                  </a:lnTo>
                  <a:lnTo>
                    <a:pt x="8663" y="40117"/>
                  </a:lnTo>
                  <a:lnTo>
                    <a:pt x="18571" y="39955"/>
                  </a:lnTo>
                  <a:lnTo>
                    <a:pt x="27880" y="39803"/>
                  </a:lnTo>
                  <a:lnTo>
                    <a:pt x="35392" y="36401"/>
                  </a:lnTo>
                  <a:lnTo>
                    <a:pt x="35899" y="32117"/>
                  </a:lnTo>
                  <a:lnTo>
                    <a:pt x="35899" y="0"/>
                  </a:lnTo>
                  <a:lnTo>
                    <a:pt x="35991" y="4564"/>
                  </a:lnTo>
                  <a:lnTo>
                    <a:pt x="28019" y="8299"/>
                  </a:lnTo>
                  <a:lnTo>
                    <a:pt x="18111" y="8340"/>
                  </a:lnTo>
                  <a:lnTo>
                    <a:pt x="8202" y="8382"/>
                  </a:lnTo>
                  <a:lnTo>
                    <a:pt x="92" y="4716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ln w="3460">
              <a:solidFill>
                <a:srgbClr val="4E8EC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115308" y="4840883"/>
              <a:ext cx="36195" cy="48895"/>
            </a:xfrm>
            <a:custGeom>
              <a:avLst/>
              <a:gdLst/>
              <a:ahLst/>
              <a:cxnLst/>
              <a:rect l="l" t="t" r="r" b="b"/>
              <a:pathLst>
                <a:path w="36194" h="48895">
                  <a:moveTo>
                    <a:pt x="35576" y="8197"/>
                  </a:moveTo>
                  <a:lnTo>
                    <a:pt x="35576" y="3670"/>
                  </a:lnTo>
                  <a:lnTo>
                    <a:pt x="27604" y="0"/>
                  </a:lnTo>
                  <a:lnTo>
                    <a:pt x="17788" y="0"/>
                  </a:lnTo>
                  <a:lnTo>
                    <a:pt x="7972" y="0"/>
                  </a:lnTo>
                  <a:lnTo>
                    <a:pt x="0" y="3670"/>
                  </a:lnTo>
                  <a:lnTo>
                    <a:pt x="0" y="8197"/>
                  </a:lnTo>
                  <a:lnTo>
                    <a:pt x="0" y="40181"/>
                  </a:lnTo>
                  <a:lnTo>
                    <a:pt x="368" y="44746"/>
                  </a:lnTo>
                  <a:lnTo>
                    <a:pt x="8571" y="48319"/>
                  </a:lnTo>
                  <a:lnTo>
                    <a:pt x="18433" y="48158"/>
                  </a:lnTo>
                  <a:lnTo>
                    <a:pt x="27650" y="48006"/>
                  </a:lnTo>
                  <a:lnTo>
                    <a:pt x="35116" y="44603"/>
                  </a:lnTo>
                  <a:lnTo>
                    <a:pt x="35576" y="40315"/>
                  </a:lnTo>
                  <a:lnTo>
                    <a:pt x="35576" y="8197"/>
                  </a:lnTo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3" name="object 453"/>
          <p:cNvSpPr txBox="1"/>
          <p:nvPr/>
        </p:nvSpPr>
        <p:spPr>
          <a:xfrm>
            <a:off x="2930891" y="4025810"/>
            <a:ext cx="22669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825" spc="30" baseline="10101" dirty="0">
                <a:latin typeface="微软雅黑"/>
                <a:cs typeface="微软雅黑"/>
              </a:rPr>
              <a:t>VM</a:t>
            </a:r>
            <a:r>
              <a:rPr sz="350" spc="20" dirty="0">
                <a:latin typeface="微软雅黑"/>
                <a:cs typeface="微软雅黑"/>
              </a:rPr>
              <a:t>2</a:t>
            </a:r>
            <a:endParaRPr sz="350">
              <a:latin typeface="微软雅黑"/>
              <a:cs typeface="微软雅黑"/>
            </a:endParaRPr>
          </a:p>
        </p:txBody>
      </p:sp>
      <p:sp>
        <p:nvSpPr>
          <p:cNvPr id="454" name="object 454"/>
          <p:cNvSpPr txBox="1"/>
          <p:nvPr/>
        </p:nvSpPr>
        <p:spPr>
          <a:xfrm>
            <a:off x="3257681" y="4215538"/>
            <a:ext cx="366395" cy="29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spc="894" dirty="0">
                <a:latin typeface="微软雅黑"/>
                <a:cs typeface="微软雅黑"/>
              </a:rPr>
              <a:t> </a:t>
            </a:r>
            <a:r>
              <a:rPr sz="1750" spc="-20" dirty="0">
                <a:latin typeface="微软雅黑"/>
                <a:cs typeface="微软雅黑"/>
              </a:rPr>
              <a:t>.</a:t>
            </a:r>
            <a:r>
              <a:rPr sz="1750" spc="5" dirty="0">
                <a:latin typeface="微软雅黑"/>
                <a:cs typeface="微软雅黑"/>
              </a:rPr>
              <a:t>.</a:t>
            </a:r>
            <a:r>
              <a:rPr sz="1750" spc="-5" dirty="0">
                <a:latin typeface="微软雅黑"/>
                <a:cs typeface="微软雅黑"/>
              </a:rPr>
              <a:t>.</a:t>
            </a:r>
            <a:endParaRPr sz="1750">
              <a:latin typeface="微软雅黑"/>
              <a:cs typeface="微软雅黑"/>
            </a:endParaRPr>
          </a:p>
        </p:txBody>
      </p:sp>
      <p:sp>
        <p:nvSpPr>
          <p:cNvPr id="455" name="object 455"/>
          <p:cNvSpPr txBox="1"/>
          <p:nvPr/>
        </p:nvSpPr>
        <p:spPr>
          <a:xfrm>
            <a:off x="3732577" y="4015436"/>
            <a:ext cx="191135" cy="113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50" spc="5" dirty="0">
                <a:latin typeface="微软雅黑"/>
                <a:cs typeface="微软雅黑"/>
              </a:rPr>
              <a:t>V</a:t>
            </a:r>
            <a:r>
              <a:rPr sz="550" spc="30" dirty="0">
                <a:latin typeface="微软雅黑"/>
                <a:cs typeface="微软雅黑"/>
              </a:rPr>
              <a:t>M</a:t>
            </a:r>
            <a:r>
              <a:rPr sz="550" spc="10" dirty="0">
                <a:latin typeface="微软雅黑"/>
                <a:cs typeface="微软雅黑"/>
              </a:rPr>
              <a:t>n</a:t>
            </a:r>
            <a:endParaRPr sz="550">
              <a:latin typeface="微软雅黑"/>
              <a:cs typeface="微软雅黑"/>
            </a:endParaRPr>
          </a:p>
        </p:txBody>
      </p:sp>
      <p:grpSp>
        <p:nvGrpSpPr>
          <p:cNvPr id="456" name="object 456"/>
          <p:cNvGrpSpPr/>
          <p:nvPr/>
        </p:nvGrpSpPr>
        <p:grpSpPr>
          <a:xfrm>
            <a:off x="2090981" y="2929396"/>
            <a:ext cx="2294255" cy="1955800"/>
            <a:chOff x="2090981" y="2929396"/>
            <a:chExt cx="2294255" cy="1955800"/>
          </a:xfrm>
        </p:grpSpPr>
        <p:pic>
          <p:nvPicPr>
            <p:cNvPr id="457" name="object 45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89009" y="4127795"/>
              <a:ext cx="104518" cy="56803"/>
            </a:xfrm>
            <a:prstGeom prst="rect">
              <a:avLst/>
            </a:prstGeom>
          </p:spPr>
        </p:pic>
        <p:sp>
          <p:nvSpPr>
            <p:cNvPr id="458" name="object 458"/>
            <p:cNvSpPr/>
            <p:nvPr/>
          </p:nvSpPr>
          <p:spPr>
            <a:xfrm>
              <a:off x="3689009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9" name="object 459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689009" y="4162744"/>
              <a:ext cx="39678" cy="110240"/>
            </a:xfrm>
            <a:prstGeom prst="rect">
              <a:avLst/>
            </a:prstGeom>
          </p:spPr>
        </p:pic>
        <p:sp>
          <p:nvSpPr>
            <p:cNvPr id="460" name="object 460"/>
            <p:cNvSpPr/>
            <p:nvPr/>
          </p:nvSpPr>
          <p:spPr>
            <a:xfrm>
              <a:off x="3689009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54"/>
                  </a:moveTo>
                  <a:lnTo>
                    <a:pt x="28358" y="18841"/>
                  </a:lnTo>
                  <a:lnTo>
                    <a:pt x="17834" y="14108"/>
                  </a:lnTo>
                  <a:lnTo>
                    <a:pt x="831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1" name="object 461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3728641" y="4149327"/>
              <a:ext cx="64886" cy="123565"/>
            </a:xfrm>
            <a:prstGeom prst="rect">
              <a:avLst/>
            </a:prstGeom>
          </p:spPr>
        </p:pic>
        <p:sp>
          <p:nvSpPr>
            <p:cNvPr id="462" name="object 462"/>
            <p:cNvSpPr/>
            <p:nvPr/>
          </p:nvSpPr>
          <p:spPr>
            <a:xfrm>
              <a:off x="3728641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71"/>
                  </a:moveTo>
                  <a:lnTo>
                    <a:pt x="0" y="123565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689009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4" name="object 464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3703617" y="4216919"/>
              <a:ext cx="7281" cy="8944"/>
            </a:xfrm>
            <a:prstGeom prst="rect">
              <a:avLst/>
            </a:prstGeom>
          </p:spPr>
        </p:pic>
        <p:sp>
          <p:nvSpPr>
            <p:cNvPr id="465" name="object 465"/>
            <p:cNvSpPr/>
            <p:nvPr/>
          </p:nvSpPr>
          <p:spPr>
            <a:xfrm>
              <a:off x="3703617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695414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4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91"/>
                  </a:lnTo>
                  <a:lnTo>
                    <a:pt x="19675" y="16877"/>
                  </a:lnTo>
                  <a:lnTo>
                    <a:pt x="26820" y="19180"/>
                  </a:lnTo>
                </a:path>
                <a:path w="27304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694354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0"/>
                  </a:lnTo>
                  <a:lnTo>
                    <a:pt x="46" y="507"/>
                  </a:lnTo>
                  <a:lnTo>
                    <a:pt x="0" y="1014"/>
                  </a:lnTo>
                  <a:lnTo>
                    <a:pt x="92" y="1567"/>
                  </a:lnTo>
                  <a:lnTo>
                    <a:pt x="414" y="2074"/>
                  </a:lnTo>
                  <a:lnTo>
                    <a:pt x="967" y="2397"/>
                  </a:ln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5998"/>
                  </a:lnTo>
                  <a:lnTo>
                    <a:pt x="28986" y="15307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47"/>
                  </a:lnTo>
                  <a:lnTo>
                    <a:pt x="20599" y="11396"/>
                  </a:lnTo>
                  <a:lnTo>
                    <a:pt x="13802" y="8397"/>
                  </a:lnTo>
                  <a:lnTo>
                    <a:pt x="7419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694354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397"/>
                  </a:move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5998"/>
                  </a:lnTo>
                  <a:lnTo>
                    <a:pt x="28986" y="15307"/>
                  </a:lnTo>
                  <a:lnTo>
                    <a:pt x="28802" y="14615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47"/>
                  </a:lnTo>
                  <a:lnTo>
                    <a:pt x="20599" y="11396"/>
                  </a:lnTo>
                  <a:lnTo>
                    <a:pt x="13802" y="8397"/>
                  </a:lnTo>
                  <a:lnTo>
                    <a:pt x="7419" y="4680"/>
                  </a:lnTo>
                  <a:lnTo>
                    <a:pt x="1520" y="276"/>
                  </a:lnTo>
                  <a:lnTo>
                    <a:pt x="1152" y="0"/>
                  </a:lnTo>
                  <a:lnTo>
                    <a:pt x="553" y="0"/>
                  </a:lnTo>
                  <a:lnTo>
                    <a:pt x="230" y="322"/>
                  </a:lnTo>
                  <a:lnTo>
                    <a:pt x="46" y="507"/>
                  </a:lnTo>
                  <a:lnTo>
                    <a:pt x="0" y="737"/>
                  </a:lnTo>
                  <a:lnTo>
                    <a:pt x="0" y="1014"/>
                  </a:lnTo>
                  <a:lnTo>
                    <a:pt x="92" y="1567"/>
                  </a:lnTo>
                  <a:lnTo>
                    <a:pt x="414" y="2074"/>
                  </a:lnTo>
                  <a:lnTo>
                    <a:pt x="967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9" name="object 469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702189" y="4186305"/>
              <a:ext cx="8940" cy="6501"/>
            </a:xfrm>
            <a:prstGeom prst="rect">
              <a:avLst/>
            </a:prstGeom>
          </p:spPr>
        </p:pic>
        <p:sp>
          <p:nvSpPr>
            <p:cNvPr id="470" name="object 470"/>
            <p:cNvSpPr/>
            <p:nvPr/>
          </p:nvSpPr>
          <p:spPr>
            <a:xfrm>
              <a:off x="3702189" y="4186305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1" name="object 471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695414" y="4189486"/>
              <a:ext cx="26820" cy="20794"/>
            </a:xfrm>
            <a:prstGeom prst="rect">
              <a:avLst/>
            </a:prstGeom>
          </p:spPr>
        </p:pic>
        <p:sp>
          <p:nvSpPr>
            <p:cNvPr id="472" name="object 472"/>
            <p:cNvSpPr/>
            <p:nvPr/>
          </p:nvSpPr>
          <p:spPr>
            <a:xfrm>
              <a:off x="3695414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64" y="11353"/>
                  </a:lnTo>
                  <a:lnTo>
                    <a:pt x="12632" y="8224"/>
                  </a:lnTo>
                  <a:lnTo>
                    <a:pt x="6089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695414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9" y="11430"/>
                  </a:lnTo>
                  <a:lnTo>
                    <a:pt x="12632" y="15209"/>
                  </a:lnTo>
                  <a:lnTo>
                    <a:pt x="19564" y="18322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695414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5" name="object 475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739843" y="4229829"/>
              <a:ext cx="27336" cy="48596"/>
            </a:xfrm>
            <a:prstGeom prst="rect">
              <a:avLst/>
            </a:prstGeom>
          </p:spPr>
        </p:pic>
        <p:sp>
          <p:nvSpPr>
            <p:cNvPr id="476" name="object 476"/>
            <p:cNvSpPr/>
            <p:nvPr/>
          </p:nvSpPr>
          <p:spPr>
            <a:xfrm>
              <a:off x="3740577" y="4229829"/>
              <a:ext cx="26670" cy="14604"/>
            </a:xfrm>
            <a:custGeom>
              <a:avLst/>
              <a:gdLst/>
              <a:ahLst/>
              <a:cxnLst/>
              <a:rect l="l" t="t" r="r" b="b"/>
              <a:pathLst>
                <a:path w="26670" h="14604">
                  <a:moveTo>
                    <a:pt x="0" y="3227"/>
                  </a:moveTo>
                  <a:lnTo>
                    <a:pt x="7281" y="5624"/>
                  </a:lnTo>
                  <a:lnTo>
                    <a:pt x="14147" y="8990"/>
                  </a:lnTo>
                  <a:lnTo>
                    <a:pt x="20369" y="13232"/>
                  </a:lnTo>
                  <a:lnTo>
                    <a:pt x="22074" y="14293"/>
                  </a:lnTo>
                  <a:lnTo>
                    <a:pt x="24332" y="13831"/>
                  </a:lnTo>
                  <a:lnTo>
                    <a:pt x="25438" y="12264"/>
                  </a:lnTo>
                  <a:lnTo>
                    <a:pt x="25807" y="11757"/>
                  </a:lnTo>
                  <a:lnTo>
                    <a:pt x="26037" y="11203"/>
                  </a:lnTo>
                  <a:lnTo>
                    <a:pt x="26083" y="10604"/>
                  </a:lnTo>
                  <a:lnTo>
                    <a:pt x="20276" y="5763"/>
                  </a:lnTo>
                  <a:lnTo>
                    <a:pt x="13364" y="2259"/>
                  </a:lnTo>
                  <a:lnTo>
                    <a:pt x="5806" y="414"/>
                  </a:lnTo>
                  <a:lnTo>
                    <a:pt x="3410" y="0"/>
                  </a:lnTo>
                  <a:lnTo>
                    <a:pt x="1013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7" name="object 477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743711" y="4237575"/>
              <a:ext cx="14654" cy="18187"/>
            </a:xfrm>
            <a:prstGeom prst="rect">
              <a:avLst/>
            </a:prstGeom>
          </p:spPr>
        </p:pic>
        <p:sp>
          <p:nvSpPr>
            <p:cNvPr id="478" name="object 478"/>
            <p:cNvSpPr/>
            <p:nvPr/>
          </p:nvSpPr>
          <p:spPr>
            <a:xfrm>
              <a:off x="3743711" y="4237575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198" y="10973"/>
                  </a:moveTo>
                  <a:lnTo>
                    <a:pt x="14700" y="18212"/>
                  </a:lnTo>
                  <a:lnTo>
                    <a:pt x="14654" y="18903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91"/>
                  </a:lnTo>
                  <a:lnTo>
                    <a:pt x="1198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743849" y="4238820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749609" y="427044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9"/>
                  </a:moveTo>
                  <a:lnTo>
                    <a:pt x="1244" y="138"/>
                  </a:lnTo>
                  <a:lnTo>
                    <a:pt x="414" y="0"/>
                  </a:lnTo>
                  <a:lnTo>
                    <a:pt x="184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36" y="1890"/>
                  </a:lnTo>
                  <a:lnTo>
                    <a:pt x="2165" y="2397"/>
                  </a:lnTo>
                  <a:lnTo>
                    <a:pt x="3041" y="2489"/>
                  </a:lnTo>
                  <a:lnTo>
                    <a:pt x="3225" y="2120"/>
                  </a:lnTo>
                  <a:lnTo>
                    <a:pt x="3456" y="1798"/>
                  </a:lnTo>
                  <a:lnTo>
                    <a:pt x="2949" y="1106"/>
                  </a:lnTo>
                  <a:lnTo>
                    <a:pt x="2073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1" name="object 481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44402" y="4220931"/>
              <a:ext cx="3502" cy="2074"/>
            </a:xfrm>
            <a:prstGeom prst="rect">
              <a:avLst/>
            </a:prstGeom>
          </p:spPr>
        </p:pic>
        <p:sp>
          <p:nvSpPr>
            <p:cNvPr id="482" name="object 482"/>
            <p:cNvSpPr/>
            <p:nvPr/>
          </p:nvSpPr>
          <p:spPr>
            <a:xfrm>
              <a:off x="3744402" y="422093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14"/>
                  </a:moveTo>
                  <a:lnTo>
                    <a:pt x="0" y="461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18" y="0"/>
                  </a:lnTo>
                  <a:lnTo>
                    <a:pt x="3502" y="461"/>
                  </a:lnTo>
                  <a:lnTo>
                    <a:pt x="3502" y="1014"/>
                  </a:lnTo>
                  <a:lnTo>
                    <a:pt x="3502" y="1613"/>
                  </a:lnTo>
                  <a:lnTo>
                    <a:pt x="2718" y="2074"/>
                  </a:lnTo>
                  <a:lnTo>
                    <a:pt x="1751" y="2074"/>
                  </a:lnTo>
                  <a:lnTo>
                    <a:pt x="783" y="2074"/>
                  </a:lnTo>
                  <a:lnTo>
                    <a:pt x="0" y="1613"/>
                  </a:lnTo>
                  <a:lnTo>
                    <a:pt x="0" y="1014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3" name="object 483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744125" y="4221945"/>
              <a:ext cx="4055" cy="12126"/>
            </a:xfrm>
            <a:prstGeom prst="rect">
              <a:avLst/>
            </a:prstGeom>
          </p:spPr>
        </p:pic>
        <p:sp>
          <p:nvSpPr>
            <p:cNvPr id="484" name="object 484"/>
            <p:cNvSpPr/>
            <p:nvPr/>
          </p:nvSpPr>
          <p:spPr>
            <a:xfrm>
              <a:off x="3744125" y="4221945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35"/>
                  </a:moveTo>
                  <a:lnTo>
                    <a:pt x="737" y="11895"/>
                  </a:lnTo>
                  <a:lnTo>
                    <a:pt x="2304" y="12126"/>
                  </a:lnTo>
                  <a:lnTo>
                    <a:pt x="3410" y="11434"/>
                  </a:lnTo>
                  <a:lnTo>
                    <a:pt x="3686" y="11249"/>
                  </a:lnTo>
                  <a:lnTo>
                    <a:pt x="3871" y="11065"/>
                  </a:lnTo>
                  <a:lnTo>
                    <a:pt x="4055" y="10835"/>
                  </a:lnTo>
                  <a:lnTo>
                    <a:pt x="4055" y="0"/>
                  </a:lnTo>
                  <a:lnTo>
                    <a:pt x="3364" y="1060"/>
                  </a:lnTo>
                  <a:lnTo>
                    <a:pt x="1889" y="1383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322"/>
                  </a:lnTo>
                  <a:lnTo>
                    <a:pt x="0" y="0"/>
                  </a:lnTo>
                  <a:lnTo>
                    <a:pt x="0" y="10835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740076" y="4220746"/>
              <a:ext cx="27305" cy="59055"/>
            </a:xfrm>
            <a:custGeom>
              <a:avLst/>
              <a:gdLst/>
              <a:ahLst/>
              <a:cxnLst/>
              <a:rect l="l" t="t" r="r" b="b"/>
              <a:pathLst>
                <a:path w="27304" h="59054">
                  <a:moveTo>
                    <a:pt x="2482" y="48780"/>
                  </a:moveTo>
                  <a:lnTo>
                    <a:pt x="19441" y="58739"/>
                  </a:lnTo>
                  <a:lnTo>
                    <a:pt x="23404" y="57310"/>
                  </a:lnTo>
                  <a:lnTo>
                    <a:pt x="25017" y="54175"/>
                  </a:lnTo>
                  <a:lnTo>
                    <a:pt x="26311" y="45630"/>
                  </a:lnTo>
                  <a:lnTo>
                    <a:pt x="27079" y="37029"/>
                  </a:lnTo>
                  <a:lnTo>
                    <a:pt x="27311" y="28402"/>
                  </a:lnTo>
                  <a:lnTo>
                    <a:pt x="26998" y="19779"/>
                  </a:lnTo>
                  <a:lnTo>
                    <a:pt x="21745" y="15307"/>
                  </a:lnTo>
                  <a:lnTo>
                    <a:pt x="15431" y="12033"/>
                  </a:lnTo>
                  <a:lnTo>
                    <a:pt x="8611" y="10097"/>
                  </a:lnTo>
                  <a:lnTo>
                    <a:pt x="8657" y="7515"/>
                  </a:lnTo>
                  <a:lnTo>
                    <a:pt x="8657" y="4933"/>
                  </a:lnTo>
                  <a:lnTo>
                    <a:pt x="8611" y="2305"/>
                  </a:lnTo>
                  <a:lnTo>
                    <a:pt x="8426" y="968"/>
                  </a:lnTo>
                  <a:lnTo>
                    <a:pt x="7136" y="0"/>
                  </a:lnTo>
                  <a:lnTo>
                    <a:pt x="5661" y="184"/>
                  </a:lnTo>
                  <a:lnTo>
                    <a:pt x="4601" y="276"/>
                  </a:lnTo>
                  <a:lnTo>
                    <a:pt x="3726" y="968"/>
                  </a:lnTo>
                  <a:lnTo>
                    <a:pt x="3449" y="1936"/>
                  </a:lnTo>
                  <a:lnTo>
                    <a:pt x="3357" y="4564"/>
                  </a:lnTo>
                  <a:lnTo>
                    <a:pt x="3311" y="7192"/>
                  </a:lnTo>
                  <a:lnTo>
                    <a:pt x="3311" y="9820"/>
                  </a:lnTo>
                  <a:lnTo>
                    <a:pt x="2067" y="10235"/>
                  </a:lnTo>
                  <a:lnTo>
                    <a:pt x="1007" y="11111"/>
                  </a:lnTo>
                  <a:lnTo>
                    <a:pt x="500" y="12310"/>
                  </a:lnTo>
                  <a:lnTo>
                    <a:pt x="0" y="21451"/>
                  </a:lnTo>
                  <a:lnTo>
                    <a:pt x="160" y="30597"/>
                  </a:lnTo>
                  <a:lnTo>
                    <a:pt x="986" y="39717"/>
                  </a:lnTo>
                  <a:lnTo>
                    <a:pt x="2482" y="48780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6" name="object 48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3753204" y="4266530"/>
              <a:ext cx="3318" cy="3642"/>
            </a:xfrm>
            <a:prstGeom prst="rect">
              <a:avLst/>
            </a:prstGeom>
          </p:spPr>
        </p:pic>
        <p:sp>
          <p:nvSpPr>
            <p:cNvPr id="487" name="object 487"/>
            <p:cNvSpPr/>
            <p:nvPr/>
          </p:nvSpPr>
          <p:spPr>
            <a:xfrm>
              <a:off x="3753204" y="426653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8" name="object 488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3749056" y="4264317"/>
              <a:ext cx="3318" cy="3688"/>
            </a:xfrm>
            <a:prstGeom prst="rect">
              <a:avLst/>
            </a:prstGeom>
          </p:spPr>
        </p:pic>
        <p:sp>
          <p:nvSpPr>
            <p:cNvPr id="489" name="object 489"/>
            <p:cNvSpPr/>
            <p:nvPr/>
          </p:nvSpPr>
          <p:spPr>
            <a:xfrm>
              <a:off x="3749056" y="426431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783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797" y="3688"/>
                  </a:lnTo>
                  <a:lnTo>
                    <a:pt x="2488" y="3319"/>
                  </a:lnTo>
                  <a:lnTo>
                    <a:pt x="3133" y="2904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0" name="object 490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3744863" y="4262150"/>
              <a:ext cx="3318" cy="3688"/>
            </a:xfrm>
            <a:prstGeom prst="rect">
              <a:avLst/>
            </a:prstGeom>
          </p:spPr>
        </p:pic>
        <p:sp>
          <p:nvSpPr>
            <p:cNvPr id="491" name="object 491"/>
            <p:cNvSpPr/>
            <p:nvPr/>
          </p:nvSpPr>
          <p:spPr>
            <a:xfrm>
              <a:off x="3744863" y="426215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2" name="object 492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3753204" y="4261781"/>
              <a:ext cx="3318" cy="3688"/>
            </a:xfrm>
            <a:prstGeom prst="rect">
              <a:avLst/>
            </a:prstGeom>
          </p:spPr>
        </p:pic>
        <p:sp>
          <p:nvSpPr>
            <p:cNvPr id="493" name="object 493"/>
            <p:cNvSpPr/>
            <p:nvPr/>
          </p:nvSpPr>
          <p:spPr>
            <a:xfrm>
              <a:off x="3753204" y="426178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4" name="object 494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3749056" y="4259614"/>
              <a:ext cx="3318" cy="3688"/>
            </a:xfrm>
            <a:prstGeom prst="rect">
              <a:avLst/>
            </a:prstGeom>
          </p:spPr>
        </p:pic>
        <p:sp>
          <p:nvSpPr>
            <p:cNvPr id="495" name="object 495"/>
            <p:cNvSpPr/>
            <p:nvPr/>
          </p:nvSpPr>
          <p:spPr>
            <a:xfrm>
              <a:off x="3749056" y="425961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797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6" name="object 496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3744863" y="4257447"/>
              <a:ext cx="3318" cy="3642"/>
            </a:xfrm>
            <a:prstGeom prst="rect">
              <a:avLst/>
            </a:prstGeom>
          </p:spPr>
        </p:pic>
        <p:sp>
          <p:nvSpPr>
            <p:cNvPr id="497" name="object 497"/>
            <p:cNvSpPr/>
            <p:nvPr/>
          </p:nvSpPr>
          <p:spPr>
            <a:xfrm>
              <a:off x="3744863" y="425744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8" name="object 498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3753204" y="4257078"/>
              <a:ext cx="3318" cy="3688"/>
            </a:xfrm>
            <a:prstGeom prst="rect">
              <a:avLst/>
            </a:prstGeom>
          </p:spPr>
        </p:pic>
        <p:sp>
          <p:nvSpPr>
            <p:cNvPr id="499" name="object 499"/>
            <p:cNvSpPr/>
            <p:nvPr/>
          </p:nvSpPr>
          <p:spPr>
            <a:xfrm>
              <a:off x="3753204" y="425707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0" name="object 500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3749056" y="4254911"/>
              <a:ext cx="3318" cy="3642"/>
            </a:xfrm>
            <a:prstGeom prst="rect">
              <a:avLst/>
            </a:prstGeom>
          </p:spPr>
        </p:pic>
        <p:sp>
          <p:nvSpPr>
            <p:cNvPr id="501" name="object 501"/>
            <p:cNvSpPr/>
            <p:nvPr/>
          </p:nvSpPr>
          <p:spPr>
            <a:xfrm>
              <a:off x="3749056" y="425491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797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2" name="object 502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3744863" y="4252698"/>
              <a:ext cx="3318" cy="3688"/>
            </a:xfrm>
            <a:prstGeom prst="rect">
              <a:avLst/>
            </a:prstGeom>
          </p:spPr>
        </p:pic>
        <p:sp>
          <p:nvSpPr>
            <p:cNvPr id="503" name="object 503"/>
            <p:cNvSpPr/>
            <p:nvPr/>
          </p:nvSpPr>
          <p:spPr>
            <a:xfrm>
              <a:off x="3744863" y="425269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534" y="3319"/>
                  </a:lnTo>
                  <a:lnTo>
                    <a:pt x="3179" y="2904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749609" y="4238543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9"/>
                  </a:moveTo>
                  <a:lnTo>
                    <a:pt x="1244" y="92"/>
                  </a:lnTo>
                  <a:lnTo>
                    <a:pt x="414" y="0"/>
                  </a:lnTo>
                  <a:lnTo>
                    <a:pt x="184" y="368"/>
                  </a:lnTo>
                  <a:lnTo>
                    <a:pt x="0" y="691"/>
                  </a:lnTo>
                  <a:lnTo>
                    <a:pt x="506" y="1383"/>
                  </a:lnTo>
                  <a:lnTo>
                    <a:pt x="1336" y="1890"/>
                  </a:lnTo>
                  <a:lnTo>
                    <a:pt x="2165" y="2351"/>
                  </a:lnTo>
                  <a:lnTo>
                    <a:pt x="3041" y="2489"/>
                  </a:lnTo>
                  <a:lnTo>
                    <a:pt x="3225" y="2120"/>
                  </a:lnTo>
                  <a:lnTo>
                    <a:pt x="3456" y="1752"/>
                  </a:lnTo>
                  <a:lnTo>
                    <a:pt x="2949" y="1060"/>
                  </a:lnTo>
                  <a:lnTo>
                    <a:pt x="2073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5" name="object 505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3845741" y="4127795"/>
              <a:ext cx="104518" cy="56803"/>
            </a:xfrm>
            <a:prstGeom prst="rect">
              <a:avLst/>
            </a:prstGeom>
          </p:spPr>
        </p:pic>
        <p:sp>
          <p:nvSpPr>
            <p:cNvPr id="506" name="object 506"/>
            <p:cNvSpPr/>
            <p:nvPr/>
          </p:nvSpPr>
          <p:spPr>
            <a:xfrm>
              <a:off x="3845741" y="4127795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45" y="42785"/>
                  </a:lnTo>
                  <a:lnTo>
                    <a:pt x="17892" y="49068"/>
                  </a:lnTo>
                  <a:lnTo>
                    <a:pt x="28423" y="53778"/>
                  </a:lnTo>
                  <a:lnTo>
                    <a:pt x="39724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7" name="object 50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3845787" y="4162744"/>
              <a:ext cx="39678" cy="110240"/>
            </a:xfrm>
            <a:prstGeom prst="rect">
              <a:avLst/>
            </a:prstGeom>
          </p:spPr>
        </p:pic>
        <p:sp>
          <p:nvSpPr>
            <p:cNvPr id="508" name="object 508"/>
            <p:cNvSpPr/>
            <p:nvPr/>
          </p:nvSpPr>
          <p:spPr>
            <a:xfrm>
              <a:off x="3845787" y="4162744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54"/>
                  </a:moveTo>
                  <a:lnTo>
                    <a:pt x="28352" y="18841"/>
                  </a:lnTo>
                  <a:lnTo>
                    <a:pt x="17817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9" name="object 509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885419" y="4149327"/>
              <a:ext cx="64840" cy="123565"/>
            </a:xfrm>
            <a:prstGeom prst="rect">
              <a:avLst/>
            </a:prstGeom>
          </p:spPr>
        </p:pic>
        <p:sp>
          <p:nvSpPr>
            <p:cNvPr id="510" name="object 510"/>
            <p:cNvSpPr/>
            <p:nvPr/>
          </p:nvSpPr>
          <p:spPr>
            <a:xfrm>
              <a:off x="3885419" y="4149327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845741" y="4127795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8" y="132442"/>
                  </a:lnTo>
                  <a:lnTo>
                    <a:pt x="18036" y="138319"/>
                  </a:lnTo>
                  <a:lnTo>
                    <a:pt x="28528" y="142605"/>
                  </a:lnTo>
                  <a:lnTo>
                    <a:pt x="39724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2" name="object 512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3860395" y="4216919"/>
              <a:ext cx="7235" cy="8944"/>
            </a:xfrm>
            <a:prstGeom prst="rect">
              <a:avLst/>
            </a:prstGeom>
          </p:spPr>
        </p:pic>
        <p:sp>
          <p:nvSpPr>
            <p:cNvPr id="513" name="object 513"/>
            <p:cNvSpPr/>
            <p:nvPr/>
          </p:nvSpPr>
          <p:spPr>
            <a:xfrm>
              <a:off x="3860395" y="421691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51" y="3411"/>
                  </a:moveTo>
                  <a:lnTo>
                    <a:pt x="5668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532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590" y="7791"/>
                  </a:lnTo>
                  <a:lnTo>
                    <a:pt x="7235" y="5578"/>
                  </a:lnTo>
                  <a:lnTo>
                    <a:pt x="6451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852192" y="4235685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192" y="4578"/>
                  </a:lnTo>
                  <a:lnTo>
                    <a:pt x="12765" y="8414"/>
                  </a:lnTo>
                  <a:lnTo>
                    <a:pt x="19649" y="11489"/>
                  </a:lnTo>
                  <a:lnTo>
                    <a:pt x="26774" y="13785"/>
                  </a:lnTo>
                </a:path>
                <a:path w="27304" h="24764">
                  <a:moveTo>
                    <a:pt x="0" y="5394"/>
                  </a:moveTo>
                  <a:lnTo>
                    <a:pt x="6192" y="9953"/>
                  </a:lnTo>
                  <a:lnTo>
                    <a:pt x="12765" y="13791"/>
                  </a:lnTo>
                  <a:lnTo>
                    <a:pt x="19649" y="16877"/>
                  </a:lnTo>
                  <a:lnTo>
                    <a:pt x="26774" y="19180"/>
                  </a:lnTo>
                </a:path>
                <a:path w="27304" h="24764">
                  <a:moveTo>
                    <a:pt x="0" y="10788"/>
                  </a:moveTo>
                  <a:lnTo>
                    <a:pt x="6192" y="15347"/>
                  </a:lnTo>
                  <a:lnTo>
                    <a:pt x="12765" y="19180"/>
                  </a:lnTo>
                  <a:lnTo>
                    <a:pt x="1964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85108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0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1013" y="2397"/>
                  </a:ln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0644" y="11396"/>
                  </a:lnTo>
                  <a:lnTo>
                    <a:pt x="13842" y="8397"/>
                  </a:lnTo>
                  <a:lnTo>
                    <a:pt x="7446" y="468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851086" y="4179757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397"/>
                  </a:move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5998"/>
                  </a:lnTo>
                  <a:lnTo>
                    <a:pt x="28986" y="15307"/>
                  </a:lnTo>
                  <a:lnTo>
                    <a:pt x="28848" y="14615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47"/>
                  </a:lnTo>
                  <a:lnTo>
                    <a:pt x="20644" y="11396"/>
                  </a:lnTo>
                  <a:lnTo>
                    <a:pt x="13842" y="8397"/>
                  </a:lnTo>
                  <a:lnTo>
                    <a:pt x="7446" y="4680"/>
                  </a:lnTo>
                  <a:lnTo>
                    <a:pt x="1520" y="276"/>
                  </a:lnTo>
                  <a:lnTo>
                    <a:pt x="1152" y="0"/>
                  </a:lnTo>
                  <a:lnTo>
                    <a:pt x="599" y="0"/>
                  </a:lnTo>
                  <a:lnTo>
                    <a:pt x="276" y="322"/>
                  </a:lnTo>
                  <a:lnTo>
                    <a:pt x="92" y="507"/>
                  </a:lnTo>
                  <a:lnTo>
                    <a:pt x="0" y="737"/>
                  </a:lnTo>
                  <a:lnTo>
                    <a:pt x="46" y="1014"/>
                  </a:lnTo>
                  <a:lnTo>
                    <a:pt x="92" y="1567"/>
                  </a:lnTo>
                  <a:lnTo>
                    <a:pt x="460" y="2074"/>
                  </a:lnTo>
                  <a:lnTo>
                    <a:pt x="1013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7" name="object 517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858967" y="4186305"/>
              <a:ext cx="8940" cy="6501"/>
            </a:xfrm>
            <a:prstGeom prst="rect">
              <a:avLst/>
            </a:prstGeom>
          </p:spPr>
        </p:pic>
        <p:sp>
          <p:nvSpPr>
            <p:cNvPr id="518" name="object 518"/>
            <p:cNvSpPr/>
            <p:nvPr/>
          </p:nvSpPr>
          <p:spPr>
            <a:xfrm>
              <a:off x="3858967" y="4186305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32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34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9" name="object 519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852192" y="4189486"/>
              <a:ext cx="26774" cy="20794"/>
            </a:xfrm>
            <a:prstGeom prst="rect">
              <a:avLst/>
            </a:prstGeom>
          </p:spPr>
        </p:pic>
        <p:sp>
          <p:nvSpPr>
            <p:cNvPr id="520" name="object 520"/>
            <p:cNvSpPr/>
            <p:nvPr/>
          </p:nvSpPr>
          <p:spPr>
            <a:xfrm>
              <a:off x="3852192" y="419086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852192" y="418939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2" y="11430"/>
                  </a:lnTo>
                  <a:lnTo>
                    <a:pt x="12609" y="15209"/>
                  </a:lnTo>
                  <a:lnTo>
                    <a:pt x="19525" y="18322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852192" y="4189624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07"/>
                  </a:lnTo>
                  <a:lnTo>
                    <a:pt x="12644" y="8172"/>
                  </a:lnTo>
                  <a:lnTo>
                    <a:pt x="6108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3" name="object 523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3896602" y="4229829"/>
              <a:ext cx="27317" cy="48596"/>
            </a:xfrm>
            <a:prstGeom prst="rect">
              <a:avLst/>
            </a:prstGeom>
          </p:spPr>
        </p:pic>
        <p:sp>
          <p:nvSpPr>
            <p:cNvPr id="524" name="object 524"/>
            <p:cNvSpPr/>
            <p:nvPr/>
          </p:nvSpPr>
          <p:spPr>
            <a:xfrm>
              <a:off x="3897355" y="4229829"/>
              <a:ext cx="26034" cy="14604"/>
            </a:xfrm>
            <a:custGeom>
              <a:avLst/>
              <a:gdLst/>
              <a:ahLst/>
              <a:cxnLst/>
              <a:rect l="l" t="t" r="r" b="b"/>
              <a:pathLst>
                <a:path w="26035" h="14604">
                  <a:moveTo>
                    <a:pt x="0" y="3227"/>
                  </a:moveTo>
                  <a:lnTo>
                    <a:pt x="7281" y="5624"/>
                  </a:lnTo>
                  <a:lnTo>
                    <a:pt x="14101" y="8990"/>
                  </a:lnTo>
                  <a:lnTo>
                    <a:pt x="20323" y="13232"/>
                  </a:lnTo>
                  <a:lnTo>
                    <a:pt x="22028" y="14293"/>
                  </a:lnTo>
                  <a:lnTo>
                    <a:pt x="24332" y="13831"/>
                  </a:lnTo>
                  <a:lnTo>
                    <a:pt x="25438" y="12264"/>
                  </a:lnTo>
                  <a:lnTo>
                    <a:pt x="25807" y="11757"/>
                  </a:lnTo>
                  <a:lnTo>
                    <a:pt x="25991" y="11203"/>
                  </a:lnTo>
                  <a:lnTo>
                    <a:pt x="26037" y="10604"/>
                  </a:lnTo>
                  <a:lnTo>
                    <a:pt x="20276" y="5763"/>
                  </a:lnTo>
                  <a:lnTo>
                    <a:pt x="13318" y="2259"/>
                  </a:lnTo>
                  <a:lnTo>
                    <a:pt x="5806" y="414"/>
                  </a:lnTo>
                  <a:lnTo>
                    <a:pt x="3410" y="0"/>
                  </a:lnTo>
                  <a:lnTo>
                    <a:pt x="967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5" name="object 525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900442" y="4237575"/>
              <a:ext cx="14697" cy="18185"/>
            </a:xfrm>
            <a:prstGeom prst="rect">
              <a:avLst/>
            </a:prstGeom>
          </p:spPr>
        </p:pic>
        <p:sp>
          <p:nvSpPr>
            <p:cNvPr id="526" name="object 526"/>
            <p:cNvSpPr/>
            <p:nvPr/>
          </p:nvSpPr>
          <p:spPr>
            <a:xfrm>
              <a:off x="3900442" y="4237575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244" y="10973"/>
                  </a:moveTo>
                  <a:lnTo>
                    <a:pt x="14746" y="18212"/>
                  </a:lnTo>
                  <a:lnTo>
                    <a:pt x="14700" y="18903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91"/>
                  </a:lnTo>
                  <a:lnTo>
                    <a:pt x="1244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900627" y="4238820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906341" y="427044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9"/>
                  </a:moveTo>
                  <a:lnTo>
                    <a:pt x="1290" y="138"/>
                  </a:lnTo>
                  <a:lnTo>
                    <a:pt x="414" y="0"/>
                  </a:lnTo>
                  <a:lnTo>
                    <a:pt x="230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82" y="1890"/>
                  </a:lnTo>
                  <a:lnTo>
                    <a:pt x="2212" y="2397"/>
                  </a:lnTo>
                  <a:lnTo>
                    <a:pt x="3041" y="2489"/>
                  </a:lnTo>
                  <a:lnTo>
                    <a:pt x="3271" y="2120"/>
                  </a:lnTo>
                  <a:lnTo>
                    <a:pt x="3456" y="1798"/>
                  </a:lnTo>
                  <a:lnTo>
                    <a:pt x="2949" y="1106"/>
                  </a:lnTo>
                  <a:lnTo>
                    <a:pt x="2119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9" name="object 529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901134" y="4220931"/>
              <a:ext cx="3548" cy="2074"/>
            </a:xfrm>
            <a:prstGeom prst="rect">
              <a:avLst/>
            </a:prstGeom>
          </p:spPr>
        </p:pic>
        <p:sp>
          <p:nvSpPr>
            <p:cNvPr id="530" name="object 530"/>
            <p:cNvSpPr/>
            <p:nvPr/>
          </p:nvSpPr>
          <p:spPr>
            <a:xfrm>
              <a:off x="3901134" y="4220931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14"/>
                  </a:moveTo>
                  <a:lnTo>
                    <a:pt x="0" y="461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65" y="0"/>
                  </a:lnTo>
                  <a:lnTo>
                    <a:pt x="3548" y="461"/>
                  </a:lnTo>
                  <a:lnTo>
                    <a:pt x="3548" y="1014"/>
                  </a:lnTo>
                  <a:lnTo>
                    <a:pt x="3548" y="1613"/>
                  </a:lnTo>
                  <a:lnTo>
                    <a:pt x="2765" y="2074"/>
                  </a:lnTo>
                  <a:lnTo>
                    <a:pt x="1751" y="2074"/>
                  </a:lnTo>
                  <a:lnTo>
                    <a:pt x="783" y="2074"/>
                  </a:lnTo>
                  <a:lnTo>
                    <a:pt x="0" y="1613"/>
                  </a:lnTo>
                  <a:lnTo>
                    <a:pt x="0" y="1014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1" name="object 531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900857" y="4221945"/>
              <a:ext cx="4101" cy="12126"/>
            </a:xfrm>
            <a:prstGeom prst="rect">
              <a:avLst/>
            </a:prstGeom>
          </p:spPr>
        </p:pic>
        <p:sp>
          <p:nvSpPr>
            <p:cNvPr id="532" name="object 532"/>
            <p:cNvSpPr/>
            <p:nvPr/>
          </p:nvSpPr>
          <p:spPr>
            <a:xfrm>
              <a:off x="3900857" y="4221945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35"/>
                  </a:moveTo>
                  <a:lnTo>
                    <a:pt x="783" y="11895"/>
                  </a:lnTo>
                  <a:lnTo>
                    <a:pt x="2304" y="12126"/>
                  </a:lnTo>
                  <a:lnTo>
                    <a:pt x="3456" y="11434"/>
                  </a:lnTo>
                  <a:lnTo>
                    <a:pt x="3686" y="11249"/>
                  </a:lnTo>
                  <a:lnTo>
                    <a:pt x="3917" y="11065"/>
                  </a:lnTo>
                  <a:lnTo>
                    <a:pt x="4101" y="10835"/>
                  </a:lnTo>
                  <a:lnTo>
                    <a:pt x="4101" y="0"/>
                  </a:lnTo>
                  <a:lnTo>
                    <a:pt x="3364" y="1060"/>
                  </a:lnTo>
                  <a:lnTo>
                    <a:pt x="1889" y="1383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322"/>
                  </a:lnTo>
                  <a:lnTo>
                    <a:pt x="0" y="0"/>
                  </a:lnTo>
                  <a:lnTo>
                    <a:pt x="0" y="10835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896834" y="4220746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4">
                  <a:moveTo>
                    <a:pt x="2456" y="48780"/>
                  </a:moveTo>
                  <a:lnTo>
                    <a:pt x="12225" y="55420"/>
                  </a:lnTo>
                  <a:lnTo>
                    <a:pt x="15958" y="57356"/>
                  </a:lnTo>
                  <a:lnTo>
                    <a:pt x="27312" y="28402"/>
                  </a:lnTo>
                  <a:lnTo>
                    <a:pt x="27018" y="19779"/>
                  </a:lnTo>
                  <a:lnTo>
                    <a:pt x="21719" y="15307"/>
                  </a:lnTo>
                  <a:lnTo>
                    <a:pt x="15451" y="12033"/>
                  </a:lnTo>
                  <a:lnTo>
                    <a:pt x="8631" y="10097"/>
                  </a:lnTo>
                  <a:lnTo>
                    <a:pt x="8677" y="7515"/>
                  </a:lnTo>
                  <a:lnTo>
                    <a:pt x="8677" y="4933"/>
                  </a:lnTo>
                  <a:lnTo>
                    <a:pt x="8631" y="2305"/>
                  </a:lnTo>
                  <a:lnTo>
                    <a:pt x="8447" y="968"/>
                  </a:lnTo>
                  <a:lnTo>
                    <a:pt x="7110" y="0"/>
                  </a:lnTo>
                  <a:lnTo>
                    <a:pt x="5682" y="184"/>
                  </a:lnTo>
                  <a:lnTo>
                    <a:pt x="4622" y="276"/>
                  </a:lnTo>
                  <a:lnTo>
                    <a:pt x="3700" y="968"/>
                  </a:lnTo>
                  <a:lnTo>
                    <a:pt x="3423" y="1936"/>
                  </a:lnTo>
                  <a:lnTo>
                    <a:pt x="3331" y="4564"/>
                  </a:lnTo>
                  <a:lnTo>
                    <a:pt x="3285" y="7192"/>
                  </a:lnTo>
                  <a:lnTo>
                    <a:pt x="3331" y="9820"/>
                  </a:lnTo>
                  <a:lnTo>
                    <a:pt x="2041" y="10235"/>
                  </a:lnTo>
                  <a:lnTo>
                    <a:pt x="1027" y="11111"/>
                  </a:lnTo>
                  <a:lnTo>
                    <a:pt x="520" y="12310"/>
                  </a:lnTo>
                  <a:lnTo>
                    <a:pt x="0" y="21451"/>
                  </a:lnTo>
                  <a:lnTo>
                    <a:pt x="157" y="30597"/>
                  </a:lnTo>
                  <a:lnTo>
                    <a:pt x="980" y="39717"/>
                  </a:lnTo>
                  <a:lnTo>
                    <a:pt x="2456" y="48780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4" name="object 534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909936" y="4266530"/>
              <a:ext cx="3318" cy="3642"/>
            </a:xfrm>
            <a:prstGeom prst="rect">
              <a:avLst/>
            </a:prstGeom>
          </p:spPr>
        </p:pic>
        <p:sp>
          <p:nvSpPr>
            <p:cNvPr id="535" name="object 535"/>
            <p:cNvSpPr/>
            <p:nvPr/>
          </p:nvSpPr>
          <p:spPr>
            <a:xfrm>
              <a:off x="3909936" y="426653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6" name="object 536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3905788" y="4264317"/>
              <a:ext cx="3318" cy="3688"/>
            </a:xfrm>
            <a:prstGeom prst="rect">
              <a:avLst/>
            </a:prstGeom>
          </p:spPr>
        </p:pic>
        <p:sp>
          <p:nvSpPr>
            <p:cNvPr id="537" name="object 537"/>
            <p:cNvSpPr/>
            <p:nvPr/>
          </p:nvSpPr>
          <p:spPr>
            <a:xfrm>
              <a:off x="3905788" y="426431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79" y="2904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8" name="object 538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3901641" y="4262150"/>
              <a:ext cx="3318" cy="3688"/>
            </a:xfrm>
            <a:prstGeom prst="rect">
              <a:avLst/>
            </a:prstGeom>
          </p:spPr>
        </p:pic>
        <p:sp>
          <p:nvSpPr>
            <p:cNvPr id="539" name="object 539"/>
            <p:cNvSpPr/>
            <p:nvPr/>
          </p:nvSpPr>
          <p:spPr>
            <a:xfrm>
              <a:off x="3901641" y="426215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0" name="object 540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3909936" y="4261781"/>
              <a:ext cx="3318" cy="3688"/>
            </a:xfrm>
            <a:prstGeom prst="rect">
              <a:avLst/>
            </a:prstGeom>
          </p:spPr>
        </p:pic>
        <p:sp>
          <p:nvSpPr>
            <p:cNvPr id="541" name="object 541"/>
            <p:cNvSpPr/>
            <p:nvPr/>
          </p:nvSpPr>
          <p:spPr>
            <a:xfrm>
              <a:off x="3909936" y="426178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319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2" name="object 542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3905788" y="4259614"/>
              <a:ext cx="3318" cy="3688"/>
            </a:xfrm>
            <a:prstGeom prst="rect">
              <a:avLst/>
            </a:prstGeom>
          </p:spPr>
        </p:pic>
        <p:sp>
          <p:nvSpPr>
            <p:cNvPr id="543" name="object 543"/>
            <p:cNvSpPr/>
            <p:nvPr/>
          </p:nvSpPr>
          <p:spPr>
            <a:xfrm>
              <a:off x="3905788" y="425961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4" name="object 54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901641" y="4257447"/>
              <a:ext cx="3318" cy="3642"/>
            </a:xfrm>
            <a:prstGeom prst="rect">
              <a:avLst/>
            </a:prstGeom>
          </p:spPr>
        </p:pic>
        <p:sp>
          <p:nvSpPr>
            <p:cNvPr id="545" name="object 545"/>
            <p:cNvSpPr/>
            <p:nvPr/>
          </p:nvSpPr>
          <p:spPr>
            <a:xfrm>
              <a:off x="3901641" y="425744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6" name="object 54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909936" y="4257078"/>
              <a:ext cx="3318" cy="3688"/>
            </a:xfrm>
            <a:prstGeom prst="rect">
              <a:avLst/>
            </a:prstGeom>
          </p:spPr>
        </p:pic>
        <p:sp>
          <p:nvSpPr>
            <p:cNvPr id="547" name="object 547"/>
            <p:cNvSpPr/>
            <p:nvPr/>
          </p:nvSpPr>
          <p:spPr>
            <a:xfrm>
              <a:off x="3909936" y="425707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8" name="object 54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05788" y="4254911"/>
              <a:ext cx="3318" cy="3642"/>
            </a:xfrm>
            <a:prstGeom prst="rect">
              <a:avLst/>
            </a:prstGeom>
          </p:spPr>
        </p:pic>
        <p:sp>
          <p:nvSpPr>
            <p:cNvPr id="549" name="object 549"/>
            <p:cNvSpPr/>
            <p:nvPr/>
          </p:nvSpPr>
          <p:spPr>
            <a:xfrm>
              <a:off x="3905788" y="425491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0" name="object 550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901641" y="4252698"/>
              <a:ext cx="3318" cy="3688"/>
            </a:xfrm>
            <a:prstGeom prst="rect">
              <a:avLst/>
            </a:prstGeom>
          </p:spPr>
        </p:pic>
        <p:sp>
          <p:nvSpPr>
            <p:cNvPr id="551" name="object 551"/>
            <p:cNvSpPr/>
            <p:nvPr/>
          </p:nvSpPr>
          <p:spPr>
            <a:xfrm>
              <a:off x="3901641" y="4238543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2857" y="15307"/>
                  </a:moveTo>
                  <a:lnTo>
                    <a:pt x="2396" y="14523"/>
                  </a:lnTo>
                  <a:lnTo>
                    <a:pt x="1474" y="14154"/>
                  </a:lnTo>
                  <a:lnTo>
                    <a:pt x="829" y="14569"/>
                  </a:lnTo>
                  <a:lnTo>
                    <a:pt x="138" y="14938"/>
                  </a:lnTo>
                  <a:lnTo>
                    <a:pt x="0" y="15906"/>
                  </a:lnTo>
                  <a:lnTo>
                    <a:pt x="460" y="16690"/>
                  </a:lnTo>
                  <a:lnTo>
                    <a:pt x="921" y="17520"/>
                  </a:lnTo>
                  <a:lnTo>
                    <a:pt x="1843" y="17843"/>
                  </a:lnTo>
                  <a:lnTo>
                    <a:pt x="2488" y="17474"/>
                  </a:lnTo>
                  <a:lnTo>
                    <a:pt x="3179" y="17059"/>
                  </a:lnTo>
                  <a:lnTo>
                    <a:pt x="3318" y="16137"/>
                  </a:lnTo>
                  <a:lnTo>
                    <a:pt x="2857" y="15307"/>
                  </a:lnTo>
                </a:path>
                <a:path w="8254" h="18414">
                  <a:moveTo>
                    <a:pt x="6820" y="599"/>
                  </a:moveTo>
                  <a:lnTo>
                    <a:pt x="5990" y="92"/>
                  </a:lnTo>
                  <a:lnTo>
                    <a:pt x="5115" y="0"/>
                  </a:lnTo>
                  <a:lnTo>
                    <a:pt x="4930" y="368"/>
                  </a:lnTo>
                  <a:lnTo>
                    <a:pt x="4700" y="691"/>
                  </a:lnTo>
                  <a:lnTo>
                    <a:pt x="5207" y="1383"/>
                  </a:lnTo>
                  <a:lnTo>
                    <a:pt x="6083" y="1890"/>
                  </a:lnTo>
                  <a:lnTo>
                    <a:pt x="6912" y="2351"/>
                  </a:lnTo>
                  <a:lnTo>
                    <a:pt x="7742" y="2489"/>
                  </a:lnTo>
                  <a:lnTo>
                    <a:pt x="7972" y="2120"/>
                  </a:lnTo>
                  <a:lnTo>
                    <a:pt x="8156" y="1752"/>
                  </a:lnTo>
                  <a:lnTo>
                    <a:pt x="7649" y="1060"/>
                  </a:lnTo>
                  <a:lnTo>
                    <a:pt x="6820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2" name="object 552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3689009" y="4331079"/>
              <a:ext cx="104518" cy="56849"/>
            </a:xfrm>
            <a:prstGeom prst="rect">
              <a:avLst/>
            </a:prstGeom>
          </p:spPr>
        </p:pic>
        <p:sp>
          <p:nvSpPr>
            <p:cNvPr id="553" name="object 553"/>
            <p:cNvSpPr/>
            <p:nvPr/>
          </p:nvSpPr>
          <p:spPr>
            <a:xfrm>
              <a:off x="3689009" y="433107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49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38" y="42792"/>
                  </a:lnTo>
                  <a:lnTo>
                    <a:pt x="17869" y="49091"/>
                  </a:lnTo>
                  <a:lnTo>
                    <a:pt x="28384" y="53817"/>
                  </a:lnTo>
                  <a:lnTo>
                    <a:pt x="39678" y="56849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4" name="object 55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689009" y="4366028"/>
              <a:ext cx="39678" cy="110286"/>
            </a:xfrm>
            <a:prstGeom prst="rect">
              <a:avLst/>
            </a:prstGeom>
          </p:spPr>
        </p:pic>
        <p:sp>
          <p:nvSpPr>
            <p:cNvPr id="555" name="object 555"/>
            <p:cNvSpPr/>
            <p:nvPr/>
          </p:nvSpPr>
          <p:spPr>
            <a:xfrm>
              <a:off x="3689009" y="4366028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900"/>
                  </a:moveTo>
                  <a:lnTo>
                    <a:pt x="28358" y="18867"/>
                  </a:lnTo>
                  <a:lnTo>
                    <a:pt x="17834" y="14131"/>
                  </a:lnTo>
                  <a:lnTo>
                    <a:pt x="8312" y="780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500"/>
                  </a:lnTo>
                  <a:lnTo>
                    <a:pt x="17990" y="103393"/>
                  </a:lnTo>
                  <a:lnTo>
                    <a:pt x="28482" y="107696"/>
                  </a:lnTo>
                  <a:lnTo>
                    <a:pt x="39678" y="110286"/>
                  </a:lnTo>
                  <a:lnTo>
                    <a:pt x="39632" y="21900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6" name="object 556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728641" y="4352611"/>
              <a:ext cx="64886" cy="123611"/>
            </a:xfrm>
            <a:prstGeom prst="rect">
              <a:avLst/>
            </a:prstGeom>
          </p:spPr>
        </p:pic>
        <p:sp>
          <p:nvSpPr>
            <p:cNvPr id="557" name="object 557"/>
            <p:cNvSpPr/>
            <p:nvPr/>
          </p:nvSpPr>
          <p:spPr>
            <a:xfrm>
              <a:off x="3728641" y="4352611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317"/>
                  </a:moveTo>
                  <a:lnTo>
                    <a:pt x="0" y="123611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317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689009" y="433107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3"/>
                  </a:lnTo>
                  <a:lnTo>
                    <a:pt x="17990" y="138325"/>
                  </a:lnTo>
                  <a:lnTo>
                    <a:pt x="28482" y="142625"/>
                  </a:lnTo>
                  <a:lnTo>
                    <a:pt x="39678" y="145235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9" name="object 55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3703617" y="4420249"/>
              <a:ext cx="7281" cy="8898"/>
            </a:xfrm>
            <a:prstGeom prst="rect">
              <a:avLst/>
            </a:prstGeom>
          </p:spPr>
        </p:pic>
        <p:sp>
          <p:nvSpPr>
            <p:cNvPr id="560" name="object 560"/>
            <p:cNvSpPr/>
            <p:nvPr/>
          </p:nvSpPr>
          <p:spPr>
            <a:xfrm>
              <a:off x="3703617" y="442024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97" y="3411"/>
                  </a:moveTo>
                  <a:lnTo>
                    <a:pt x="5714" y="1244"/>
                  </a:lnTo>
                  <a:lnTo>
                    <a:pt x="3778" y="0"/>
                  </a:lnTo>
                  <a:lnTo>
                    <a:pt x="2212" y="553"/>
                  </a:lnTo>
                  <a:lnTo>
                    <a:pt x="645" y="1152"/>
                  </a:lnTo>
                  <a:lnTo>
                    <a:pt x="0" y="3319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898"/>
                  </a:lnTo>
                  <a:lnTo>
                    <a:pt x="5069" y="8345"/>
                  </a:lnTo>
                  <a:lnTo>
                    <a:pt x="6636" y="7745"/>
                  </a:lnTo>
                  <a:lnTo>
                    <a:pt x="7281" y="5532"/>
                  </a:lnTo>
                  <a:lnTo>
                    <a:pt x="6497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695414" y="4439014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212" y="4558"/>
                  </a:lnTo>
                  <a:lnTo>
                    <a:pt x="12788" y="8391"/>
                  </a:lnTo>
                  <a:lnTo>
                    <a:pt x="19675" y="11463"/>
                  </a:lnTo>
                  <a:lnTo>
                    <a:pt x="26820" y="13739"/>
                  </a:lnTo>
                </a:path>
                <a:path w="27304" h="24764">
                  <a:moveTo>
                    <a:pt x="0" y="5348"/>
                  </a:moveTo>
                  <a:lnTo>
                    <a:pt x="6212" y="9933"/>
                  </a:lnTo>
                  <a:lnTo>
                    <a:pt x="12788" y="13780"/>
                  </a:lnTo>
                  <a:lnTo>
                    <a:pt x="19675" y="16856"/>
                  </a:lnTo>
                  <a:lnTo>
                    <a:pt x="26820" y="19134"/>
                  </a:lnTo>
                </a:path>
                <a:path w="27304" h="24764">
                  <a:moveTo>
                    <a:pt x="0" y="10742"/>
                  </a:moveTo>
                  <a:lnTo>
                    <a:pt x="6212" y="15321"/>
                  </a:lnTo>
                  <a:lnTo>
                    <a:pt x="12788" y="19157"/>
                  </a:lnTo>
                  <a:lnTo>
                    <a:pt x="19675" y="22231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694354" y="438304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0"/>
                  </a:lnTo>
                  <a:lnTo>
                    <a:pt x="46" y="553"/>
                  </a:lnTo>
                  <a:lnTo>
                    <a:pt x="0" y="1014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397"/>
                  </a:ln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86" y="15353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9" y="11416"/>
                  </a:lnTo>
                  <a:lnTo>
                    <a:pt x="13802" y="8408"/>
                  </a:lnTo>
                  <a:lnTo>
                    <a:pt x="7419" y="4700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694354" y="438304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397"/>
                  </a:moveTo>
                  <a:lnTo>
                    <a:pt x="7004" y="6905"/>
                  </a:lnTo>
                  <a:lnTo>
                    <a:pt x="13525" y="10725"/>
                  </a:lnTo>
                  <a:lnTo>
                    <a:pt x="20461" y="13828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664" y="14154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9" y="11416"/>
                  </a:lnTo>
                  <a:lnTo>
                    <a:pt x="13802" y="8408"/>
                  </a:lnTo>
                  <a:lnTo>
                    <a:pt x="7419" y="4700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53" y="0"/>
                  </a:lnTo>
                  <a:lnTo>
                    <a:pt x="230" y="368"/>
                  </a:lnTo>
                  <a:lnTo>
                    <a:pt x="46" y="553"/>
                  </a:lnTo>
                  <a:lnTo>
                    <a:pt x="0" y="783"/>
                  </a:lnTo>
                  <a:lnTo>
                    <a:pt x="0" y="1014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4" name="object 56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3702189" y="4389634"/>
              <a:ext cx="8940" cy="6454"/>
            </a:xfrm>
            <a:prstGeom prst="rect">
              <a:avLst/>
            </a:prstGeom>
          </p:spPr>
        </p:pic>
        <p:sp>
          <p:nvSpPr>
            <p:cNvPr id="565" name="object 565"/>
            <p:cNvSpPr/>
            <p:nvPr/>
          </p:nvSpPr>
          <p:spPr>
            <a:xfrm>
              <a:off x="3702189" y="4389634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16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05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16"/>
                  </a:lnTo>
                  <a:lnTo>
                    <a:pt x="6728" y="6454"/>
                  </a:lnTo>
                  <a:lnTo>
                    <a:pt x="7880" y="6454"/>
                  </a:lnTo>
                  <a:lnTo>
                    <a:pt x="8940" y="6316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6" name="object 566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3695414" y="4392816"/>
              <a:ext cx="26820" cy="20747"/>
            </a:xfrm>
            <a:prstGeom prst="rect">
              <a:avLst/>
            </a:prstGeom>
          </p:spPr>
        </p:pic>
        <p:sp>
          <p:nvSpPr>
            <p:cNvPr id="567" name="object 567"/>
            <p:cNvSpPr/>
            <p:nvPr/>
          </p:nvSpPr>
          <p:spPr>
            <a:xfrm>
              <a:off x="3695414" y="439419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820" y="15491"/>
                  </a:lnTo>
                  <a:lnTo>
                    <a:pt x="26820" y="13739"/>
                  </a:lnTo>
                  <a:lnTo>
                    <a:pt x="19564" y="11314"/>
                  </a:lnTo>
                  <a:lnTo>
                    <a:pt x="12632" y="8201"/>
                  </a:lnTo>
                  <a:lnTo>
                    <a:pt x="6089" y="4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695414" y="439267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9" y="11438"/>
                  </a:lnTo>
                  <a:lnTo>
                    <a:pt x="12632" y="15232"/>
                  </a:lnTo>
                  <a:lnTo>
                    <a:pt x="19564" y="18361"/>
                  </a:lnTo>
                  <a:lnTo>
                    <a:pt x="26820" y="20794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695414" y="439290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27"/>
                  </a:lnTo>
                  <a:lnTo>
                    <a:pt x="12650" y="8189"/>
                  </a:lnTo>
                  <a:lnTo>
                    <a:pt x="6109" y="440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0" name="object 570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3739843" y="4433113"/>
              <a:ext cx="27336" cy="48596"/>
            </a:xfrm>
            <a:prstGeom prst="rect">
              <a:avLst/>
            </a:prstGeom>
          </p:spPr>
        </p:pic>
        <p:sp>
          <p:nvSpPr>
            <p:cNvPr id="571" name="object 571"/>
            <p:cNvSpPr/>
            <p:nvPr/>
          </p:nvSpPr>
          <p:spPr>
            <a:xfrm>
              <a:off x="3740577" y="4433113"/>
              <a:ext cx="26670" cy="14604"/>
            </a:xfrm>
            <a:custGeom>
              <a:avLst/>
              <a:gdLst/>
              <a:ahLst/>
              <a:cxnLst/>
              <a:rect l="l" t="t" r="r" b="b"/>
              <a:pathLst>
                <a:path w="26670" h="14604">
                  <a:moveTo>
                    <a:pt x="0" y="3227"/>
                  </a:moveTo>
                  <a:lnTo>
                    <a:pt x="7281" y="5624"/>
                  </a:lnTo>
                  <a:lnTo>
                    <a:pt x="14147" y="9036"/>
                  </a:lnTo>
                  <a:lnTo>
                    <a:pt x="20369" y="13278"/>
                  </a:lnTo>
                  <a:lnTo>
                    <a:pt x="22074" y="14293"/>
                  </a:lnTo>
                  <a:lnTo>
                    <a:pt x="24332" y="13878"/>
                  </a:lnTo>
                  <a:lnTo>
                    <a:pt x="25438" y="12310"/>
                  </a:lnTo>
                  <a:lnTo>
                    <a:pt x="25807" y="11803"/>
                  </a:lnTo>
                  <a:lnTo>
                    <a:pt x="26037" y="11203"/>
                  </a:lnTo>
                  <a:lnTo>
                    <a:pt x="26083" y="10604"/>
                  </a:lnTo>
                  <a:lnTo>
                    <a:pt x="20276" y="5809"/>
                  </a:lnTo>
                  <a:lnTo>
                    <a:pt x="13364" y="2305"/>
                  </a:lnTo>
                  <a:lnTo>
                    <a:pt x="5806" y="461"/>
                  </a:lnTo>
                  <a:lnTo>
                    <a:pt x="3410" y="0"/>
                  </a:lnTo>
                  <a:lnTo>
                    <a:pt x="1013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2" name="object 57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3744909" y="4441561"/>
              <a:ext cx="13456" cy="17531"/>
            </a:xfrm>
            <a:prstGeom prst="rect">
              <a:avLst/>
            </a:prstGeom>
          </p:spPr>
        </p:pic>
        <p:sp>
          <p:nvSpPr>
            <p:cNvPr id="573" name="object 573"/>
            <p:cNvSpPr/>
            <p:nvPr/>
          </p:nvSpPr>
          <p:spPr>
            <a:xfrm>
              <a:off x="3743711" y="4440905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198" y="10973"/>
                  </a:moveTo>
                  <a:lnTo>
                    <a:pt x="14700" y="18212"/>
                  </a:lnTo>
                  <a:lnTo>
                    <a:pt x="14654" y="18857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45"/>
                  </a:lnTo>
                  <a:lnTo>
                    <a:pt x="1198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743849" y="4442150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749609" y="447377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9"/>
                  </a:moveTo>
                  <a:lnTo>
                    <a:pt x="1244" y="92"/>
                  </a:lnTo>
                  <a:lnTo>
                    <a:pt x="414" y="0"/>
                  </a:lnTo>
                  <a:lnTo>
                    <a:pt x="184" y="368"/>
                  </a:lnTo>
                  <a:lnTo>
                    <a:pt x="0" y="691"/>
                  </a:lnTo>
                  <a:lnTo>
                    <a:pt x="506" y="1383"/>
                  </a:lnTo>
                  <a:lnTo>
                    <a:pt x="1336" y="1890"/>
                  </a:lnTo>
                  <a:lnTo>
                    <a:pt x="2165" y="2351"/>
                  </a:lnTo>
                  <a:lnTo>
                    <a:pt x="3041" y="2489"/>
                  </a:lnTo>
                  <a:lnTo>
                    <a:pt x="3225" y="2120"/>
                  </a:lnTo>
                  <a:lnTo>
                    <a:pt x="3456" y="1752"/>
                  </a:lnTo>
                  <a:lnTo>
                    <a:pt x="2949" y="1060"/>
                  </a:lnTo>
                  <a:lnTo>
                    <a:pt x="2073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6" name="object 57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44402" y="4424214"/>
              <a:ext cx="3502" cy="2120"/>
            </a:xfrm>
            <a:prstGeom prst="rect">
              <a:avLst/>
            </a:prstGeom>
          </p:spPr>
        </p:pic>
        <p:sp>
          <p:nvSpPr>
            <p:cNvPr id="577" name="object 577"/>
            <p:cNvSpPr/>
            <p:nvPr/>
          </p:nvSpPr>
          <p:spPr>
            <a:xfrm>
              <a:off x="3744402" y="442421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60"/>
                  </a:moveTo>
                  <a:lnTo>
                    <a:pt x="0" y="461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18" y="0"/>
                  </a:lnTo>
                  <a:lnTo>
                    <a:pt x="3502" y="461"/>
                  </a:lnTo>
                  <a:lnTo>
                    <a:pt x="3502" y="1060"/>
                  </a:lnTo>
                  <a:lnTo>
                    <a:pt x="3502" y="1613"/>
                  </a:lnTo>
                  <a:lnTo>
                    <a:pt x="2718" y="2120"/>
                  </a:lnTo>
                  <a:lnTo>
                    <a:pt x="1751" y="2120"/>
                  </a:lnTo>
                  <a:lnTo>
                    <a:pt x="783" y="2120"/>
                  </a:lnTo>
                  <a:lnTo>
                    <a:pt x="0" y="1613"/>
                  </a:lnTo>
                  <a:lnTo>
                    <a:pt x="0" y="1060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8" name="object 57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744125" y="4425275"/>
              <a:ext cx="4055" cy="12126"/>
            </a:xfrm>
            <a:prstGeom prst="rect">
              <a:avLst/>
            </a:prstGeom>
          </p:spPr>
        </p:pic>
        <p:sp>
          <p:nvSpPr>
            <p:cNvPr id="579" name="object 579"/>
            <p:cNvSpPr/>
            <p:nvPr/>
          </p:nvSpPr>
          <p:spPr>
            <a:xfrm>
              <a:off x="3744125" y="4425275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788"/>
                  </a:moveTo>
                  <a:lnTo>
                    <a:pt x="737" y="11849"/>
                  </a:lnTo>
                  <a:lnTo>
                    <a:pt x="2304" y="12126"/>
                  </a:lnTo>
                  <a:lnTo>
                    <a:pt x="3410" y="11388"/>
                  </a:lnTo>
                  <a:lnTo>
                    <a:pt x="3686" y="11249"/>
                  </a:lnTo>
                  <a:lnTo>
                    <a:pt x="3871" y="11019"/>
                  </a:lnTo>
                  <a:lnTo>
                    <a:pt x="4055" y="10788"/>
                  </a:lnTo>
                  <a:lnTo>
                    <a:pt x="4055" y="0"/>
                  </a:lnTo>
                  <a:lnTo>
                    <a:pt x="3364" y="1014"/>
                  </a:lnTo>
                  <a:lnTo>
                    <a:pt x="1889" y="1337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276"/>
                  </a:lnTo>
                  <a:lnTo>
                    <a:pt x="0" y="0"/>
                  </a:lnTo>
                  <a:lnTo>
                    <a:pt x="0" y="10788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740076" y="4424076"/>
              <a:ext cx="27305" cy="59055"/>
            </a:xfrm>
            <a:custGeom>
              <a:avLst/>
              <a:gdLst/>
              <a:ahLst/>
              <a:cxnLst/>
              <a:rect l="l" t="t" r="r" b="b"/>
              <a:pathLst>
                <a:path w="27304" h="59054">
                  <a:moveTo>
                    <a:pt x="2482" y="48734"/>
                  </a:moveTo>
                  <a:lnTo>
                    <a:pt x="19441" y="58693"/>
                  </a:lnTo>
                  <a:lnTo>
                    <a:pt x="23404" y="57310"/>
                  </a:lnTo>
                  <a:lnTo>
                    <a:pt x="25017" y="54175"/>
                  </a:lnTo>
                  <a:lnTo>
                    <a:pt x="26311" y="45610"/>
                  </a:lnTo>
                  <a:lnTo>
                    <a:pt x="27079" y="37006"/>
                  </a:lnTo>
                  <a:lnTo>
                    <a:pt x="27311" y="28376"/>
                  </a:lnTo>
                  <a:lnTo>
                    <a:pt x="26998" y="19733"/>
                  </a:lnTo>
                  <a:lnTo>
                    <a:pt x="21745" y="15307"/>
                  </a:lnTo>
                  <a:lnTo>
                    <a:pt x="15431" y="11987"/>
                  </a:lnTo>
                  <a:lnTo>
                    <a:pt x="8611" y="10051"/>
                  </a:lnTo>
                  <a:lnTo>
                    <a:pt x="8657" y="7469"/>
                  </a:lnTo>
                  <a:lnTo>
                    <a:pt x="8657" y="4887"/>
                  </a:lnTo>
                  <a:lnTo>
                    <a:pt x="8611" y="2305"/>
                  </a:lnTo>
                  <a:lnTo>
                    <a:pt x="8426" y="968"/>
                  </a:lnTo>
                  <a:lnTo>
                    <a:pt x="7136" y="0"/>
                  </a:lnTo>
                  <a:lnTo>
                    <a:pt x="5661" y="138"/>
                  </a:lnTo>
                  <a:lnTo>
                    <a:pt x="3311" y="7146"/>
                  </a:lnTo>
                  <a:lnTo>
                    <a:pt x="3311" y="9774"/>
                  </a:lnTo>
                  <a:lnTo>
                    <a:pt x="2067" y="10189"/>
                  </a:lnTo>
                  <a:lnTo>
                    <a:pt x="1007" y="11111"/>
                  </a:lnTo>
                  <a:lnTo>
                    <a:pt x="500" y="12264"/>
                  </a:lnTo>
                  <a:lnTo>
                    <a:pt x="0" y="21412"/>
                  </a:lnTo>
                  <a:lnTo>
                    <a:pt x="160" y="30568"/>
                  </a:lnTo>
                  <a:lnTo>
                    <a:pt x="986" y="39690"/>
                  </a:lnTo>
                  <a:lnTo>
                    <a:pt x="2482" y="48734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1" name="object 58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3753204" y="4469813"/>
              <a:ext cx="3318" cy="3688"/>
            </a:xfrm>
            <a:prstGeom prst="rect">
              <a:avLst/>
            </a:prstGeom>
          </p:spPr>
        </p:pic>
        <p:sp>
          <p:nvSpPr>
            <p:cNvPr id="582" name="object 582"/>
            <p:cNvSpPr/>
            <p:nvPr/>
          </p:nvSpPr>
          <p:spPr>
            <a:xfrm>
              <a:off x="3753204" y="446981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3" name="object 58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3749056" y="4467646"/>
              <a:ext cx="3318" cy="3642"/>
            </a:xfrm>
            <a:prstGeom prst="rect">
              <a:avLst/>
            </a:prstGeom>
          </p:spPr>
        </p:pic>
        <p:sp>
          <p:nvSpPr>
            <p:cNvPr id="584" name="object 584"/>
            <p:cNvSpPr/>
            <p:nvPr/>
          </p:nvSpPr>
          <p:spPr>
            <a:xfrm>
              <a:off x="3749056" y="446764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797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5" name="object 58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3744863" y="4465479"/>
              <a:ext cx="3318" cy="3642"/>
            </a:xfrm>
            <a:prstGeom prst="rect">
              <a:avLst/>
            </a:prstGeom>
          </p:spPr>
        </p:pic>
        <p:sp>
          <p:nvSpPr>
            <p:cNvPr id="586" name="object 586"/>
            <p:cNvSpPr/>
            <p:nvPr/>
          </p:nvSpPr>
          <p:spPr>
            <a:xfrm>
              <a:off x="3744863" y="4465479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7" name="object 587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753204" y="4465111"/>
              <a:ext cx="3318" cy="3642"/>
            </a:xfrm>
            <a:prstGeom prst="rect">
              <a:avLst/>
            </a:prstGeom>
          </p:spPr>
        </p:pic>
        <p:sp>
          <p:nvSpPr>
            <p:cNvPr id="588" name="object 588"/>
            <p:cNvSpPr/>
            <p:nvPr/>
          </p:nvSpPr>
          <p:spPr>
            <a:xfrm>
              <a:off x="3753204" y="446511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9" name="object 58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749056" y="4462898"/>
              <a:ext cx="3318" cy="3688"/>
            </a:xfrm>
            <a:prstGeom prst="rect">
              <a:avLst/>
            </a:prstGeom>
          </p:spPr>
        </p:pic>
        <p:sp>
          <p:nvSpPr>
            <p:cNvPr id="590" name="object 590"/>
            <p:cNvSpPr/>
            <p:nvPr/>
          </p:nvSpPr>
          <p:spPr>
            <a:xfrm>
              <a:off x="3749056" y="446289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783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797" y="3688"/>
                  </a:lnTo>
                  <a:lnTo>
                    <a:pt x="2488" y="3319"/>
                  </a:lnTo>
                  <a:lnTo>
                    <a:pt x="3133" y="2950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1" name="object 59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3744863" y="4460731"/>
              <a:ext cx="3318" cy="3688"/>
            </a:xfrm>
            <a:prstGeom prst="rect">
              <a:avLst/>
            </a:prstGeom>
          </p:spPr>
        </p:pic>
        <p:sp>
          <p:nvSpPr>
            <p:cNvPr id="592" name="object 592"/>
            <p:cNvSpPr/>
            <p:nvPr/>
          </p:nvSpPr>
          <p:spPr>
            <a:xfrm>
              <a:off x="3744863" y="446073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319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3" name="object 593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3753204" y="4460362"/>
              <a:ext cx="3318" cy="3688"/>
            </a:xfrm>
            <a:prstGeom prst="rect">
              <a:avLst/>
            </a:prstGeom>
          </p:spPr>
        </p:pic>
        <p:sp>
          <p:nvSpPr>
            <p:cNvPr id="594" name="object 594"/>
            <p:cNvSpPr/>
            <p:nvPr/>
          </p:nvSpPr>
          <p:spPr>
            <a:xfrm>
              <a:off x="3753204" y="446036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33" y="2904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5" name="object 595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3749056" y="4458195"/>
              <a:ext cx="3318" cy="3688"/>
            </a:xfrm>
            <a:prstGeom prst="rect">
              <a:avLst/>
            </a:prstGeom>
          </p:spPr>
        </p:pic>
        <p:sp>
          <p:nvSpPr>
            <p:cNvPr id="596" name="object 596"/>
            <p:cNvSpPr/>
            <p:nvPr/>
          </p:nvSpPr>
          <p:spPr>
            <a:xfrm>
              <a:off x="3749056" y="445819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797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7" name="object 597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3744863" y="4456028"/>
              <a:ext cx="3318" cy="3642"/>
            </a:xfrm>
            <a:prstGeom prst="rect">
              <a:avLst/>
            </a:prstGeom>
          </p:spPr>
        </p:pic>
        <p:sp>
          <p:nvSpPr>
            <p:cNvPr id="598" name="object 598"/>
            <p:cNvSpPr/>
            <p:nvPr/>
          </p:nvSpPr>
          <p:spPr>
            <a:xfrm>
              <a:off x="3744863" y="445602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749609" y="4441827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9"/>
                  </a:moveTo>
                  <a:lnTo>
                    <a:pt x="1244" y="138"/>
                  </a:lnTo>
                  <a:lnTo>
                    <a:pt x="414" y="0"/>
                  </a:lnTo>
                  <a:lnTo>
                    <a:pt x="184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36" y="1890"/>
                  </a:lnTo>
                  <a:lnTo>
                    <a:pt x="2165" y="2397"/>
                  </a:lnTo>
                  <a:lnTo>
                    <a:pt x="3041" y="2489"/>
                  </a:lnTo>
                  <a:lnTo>
                    <a:pt x="3225" y="2120"/>
                  </a:lnTo>
                  <a:lnTo>
                    <a:pt x="3456" y="1798"/>
                  </a:lnTo>
                  <a:lnTo>
                    <a:pt x="2949" y="1106"/>
                  </a:lnTo>
                  <a:lnTo>
                    <a:pt x="2073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0" name="object 60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3845741" y="4331079"/>
              <a:ext cx="104518" cy="56849"/>
            </a:xfrm>
            <a:prstGeom prst="rect">
              <a:avLst/>
            </a:prstGeom>
          </p:spPr>
        </p:pic>
        <p:sp>
          <p:nvSpPr>
            <p:cNvPr id="601" name="object 601"/>
            <p:cNvSpPr/>
            <p:nvPr/>
          </p:nvSpPr>
          <p:spPr>
            <a:xfrm>
              <a:off x="3845741" y="433107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49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45" y="42792"/>
                  </a:lnTo>
                  <a:lnTo>
                    <a:pt x="17892" y="49091"/>
                  </a:lnTo>
                  <a:lnTo>
                    <a:pt x="28423" y="53817"/>
                  </a:lnTo>
                  <a:lnTo>
                    <a:pt x="39724" y="56849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2" name="object 60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3845787" y="4366028"/>
              <a:ext cx="39678" cy="110286"/>
            </a:xfrm>
            <a:prstGeom prst="rect">
              <a:avLst/>
            </a:prstGeom>
          </p:spPr>
        </p:pic>
        <p:sp>
          <p:nvSpPr>
            <p:cNvPr id="603" name="object 603"/>
            <p:cNvSpPr/>
            <p:nvPr/>
          </p:nvSpPr>
          <p:spPr>
            <a:xfrm>
              <a:off x="3845787" y="4366028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900"/>
                  </a:moveTo>
                  <a:lnTo>
                    <a:pt x="28352" y="18867"/>
                  </a:lnTo>
                  <a:lnTo>
                    <a:pt x="17817" y="14131"/>
                  </a:lnTo>
                  <a:lnTo>
                    <a:pt x="8292" y="780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500"/>
                  </a:lnTo>
                  <a:lnTo>
                    <a:pt x="17990" y="103393"/>
                  </a:lnTo>
                  <a:lnTo>
                    <a:pt x="28482" y="107696"/>
                  </a:lnTo>
                  <a:lnTo>
                    <a:pt x="39678" y="110286"/>
                  </a:lnTo>
                  <a:lnTo>
                    <a:pt x="39632" y="21900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4" name="object 604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3885419" y="4352611"/>
              <a:ext cx="64840" cy="123611"/>
            </a:xfrm>
            <a:prstGeom prst="rect">
              <a:avLst/>
            </a:prstGeom>
          </p:spPr>
        </p:pic>
        <p:sp>
          <p:nvSpPr>
            <p:cNvPr id="605" name="object 605"/>
            <p:cNvSpPr/>
            <p:nvPr/>
          </p:nvSpPr>
          <p:spPr>
            <a:xfrm>
              <a:off x="3885419" y="4352611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317"/>
                  </a:moveTo>
                  <a:lnTo>
                    <a:pt x="0" y="123611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317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845741" y="433107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8" y="132443"/>
                  </a:lnTo>
                  <a:lnTo>
                    <a:pt x="18036" y="138325"/>
                  </a:lnTo>
                  <a:lnTo>
                    <a:pt x="28528" y="142625"/>
                  </a:lnTo>
                  <a:lnTo>
                    <a:pt x="39724" y="145235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7" name="object 607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860395" y="4420249"/>
              <a:ext cx="7235" cy="8898"/>
            </a:xfrm>
            <a:prstGeom prst="rect">
              <a:avLst/>
            </a:prstGeom>
          </p:spPr>
        </p:pic>
        <p:sp>
          <p:nvSpPr>
            <p:cNvPr id="608" name="object 608"/>
            <p:cNvSpPr/>
            <p:nvPr/>
          </p:nvSpPr>
          <p:spPr>
            <a:xfrm>
              <a:off x="3860395" y="4420249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51" y="3411"/>
                  </a:moveTo>
                  <a:lnTo>
                    <a:pt x="5668" y="1244"/>
                  </a:lnTo>
                  <a:lnTo>
                    <a:pt x="3778" y="0"/>
                  </a:lnTo>
                  <a:lnTo>
                    <a:pt x="2212" y="553"/>
                  </a:lnTo>
                  <a:lnTo>
                    <a:pt x="645" y="1152"/>
                  </a:lnTo>
                  <a:lnTo>
                    <a:pt x="0" y="3319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898"/>
                  </a:lnTo>
                  <a:lnTo>
                    <a:pt x="5023" y="8345"/>
                  </a:lnTo>
                  <a:lnTo>
                    <a:pt x="6590" y="7745"/>
                  </a:lnTo>
                  <a:lnTo>
                    <a:pt x="7235" y="5532"/>
                  </a:lnTo>
                  <a:lnTo>
                    <a:pt x="6451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852192" y="4439014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192" y="4558"/>
                  </a:lnTo>
                  <a:lnTo>
                    <a:pt x="12765" y="8391"/>
                  </a:lnTo>
                  <a:lnTo>
                    <a:pt x="19649" y="11463"/>
                  </a:lnTo>
                  <a:lnTo>
                    <a:pt x="26774" y="13739"/>
                  </a:lnTo>
                </a:path>
                <a:path w="27304" h="24764">
                  <a:moveTo>
                    <a:pt x="0" y="5348"/>
                  </a:moveTo>
                  <a:lnTo>
                    <a:pt x="6192" y="9933"/>
                  </a:lnTo>
                  <a:lnTo>
                    <a:pt x="12765" y="13780"/>
                  </a:lnTo>
                  <a:lnTo>
                    <a:pt x="19649" y="16856"/>
                  </a:lnTo>
                  <a:lnTo>
                    <a:pt x="26774" y="19134"/>
                  </a:lnTo>
                </a:path>
                <a:path w="27304" h="24764">
                  <a:moveTo>
                    <a:pt x="0" y="10742"/>
                  </a:moveTo>
                  <a:lnTo>
                    <a:pt x="6192" y="15321"/>
                  </a:lnTo>
                  <a:lnTo>
                    <a:pt x="12765" y="19157"/>
                  </a:lnTo>
                  <a:lnTo>
                    <a:pt x="19649" y="22231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851086" y="438304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0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397"/>
                  </a:ln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16"/>
                  </a:lnTo>
                  <a:lnTo>
                    <a:pt x="13842" y="8408"/>
                  </a:lnTo>
                  <a:lnTo>
                    <a:pt x="7446" y="4700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851086" y="4383041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397"/>
                  </a:moveTo>
                  <a:lnTo>
                    <a:pt x="7024" y="6905"/>
                  </a:lnTo>
                  <a:lnTo>
                    <a:pt x="13537" y="10725"/>
                  </a:lnTo>
                  <a:lnTo>
                    <a:pt x="20481" y="13828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48" y="14661"/>
                  </a:lnTo>
                  <a:lnTo>
                    <a:pt x="28710" y="14154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16"/>
                  </a:lnTo>
                  <a:lnTo>
                    <a:pt x="13842" y="8408"/>
                  </a:lnTo>
                  <a:lnTo>
                    <a:pt x="7446" y="4700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0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14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397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2" name="object 61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858967" y="4389634"/>
              <a:ext cx="8940" cy="6454"/>
            </a:xfrm>
            <a:prstGeom prst="rect">
              <a:avLst/>
            </a:prstGeom>
          </p:spPr>
        </p:pic>
        <p:sp>
          <p:nvSpPr>
            <p:cNvPr id="613" name="object 613"/>
            <p:cNvSpPr/>
            <p:nvPr/>
          </p:nvSpPr>
          <p:spPr>
            <a:xfrm>
              <a:off x="3858967" y="4389634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16"/>
                  </a:moveTo>
                  <a:lnTo>
                    <a:pt x="7281" y="1752"/>
                  </a:lnTo>
                  <a:lnTo>
                    <a:pt x="3732" y="0"/>
                  </a:lnTo>
                  <a:lnTo>
                    <a:pt x="875" y="2305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16"/>
                  </a:lnTo>
                  <a:lnTo>
                    <a:pt x="6728" y="6454"/>
                  </a:lnTo>
                  <a:lnTo>
                    <a:pt x="7834" y="6454"/>
                  </a:lnTo>
                  <a:lnTo>
                    <a:pt x="8940" y="6316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4" name="object 614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852192" y="4392816"/>
              <a:ext cx="26774" cy="20747"/>
            </a:xfrm>
            <a:prstGeom prst="rect">
              <a:avLst/>
            </a:prstGeom>
          </p:spPr>
        </p:pic>
        <p:sp>
          <p:nvSpPr>
            <p:cNvPr id="615" name="object 615"/>
            <p:cNvSpPr/>
            <p:nvPr/>
          </p:nvSpPr>
          <p:spPr>
            <a:xfrm>
              <a:off x="3852192" y="4394199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774" y="15491"/>
                  </a:lnTo>
                  <a:lnTo>
                    <a:pt x="26774" y="13739"/>
                  </a:lnTo>
                  <a:lnTo>
                    <a:pt x="19525" y="11314"/>
                  </a:lnTo>
                  <a:lnTo>
                    <a:pt x="12609" y="8201"/>
                  </a:lnTo>
                  <a:lnTo>
                    <a:pt x="6082" y="4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852192" y="439267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2" y="11438"/>
                  </a:lnTo>
                  <a:lnTo>
                    <a:pt x="12609" y="15232"/>
                  </a:lnTo>
                  <a:lnTo>
                    <a:pt x="19525" y="18361"/>
                  </a:lnTo>
                  <a:lnTo>
                    <a:pt x="26774" y="20794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852192" y="439290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27"/>
                  </a:lnTo>
                  <a:lnTo>
                    <a:pt x="12644" y="8189"/>
                  </a:lnTo>
                  <a:lnTo>
                    <a:pt x="6108" y="4403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8" name="object 618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896602" y="4433113"/>
              <a:ext cx="27317" cy="48596"/>
            </a:xfrm>
            <a:prstGeom prst="rect">
              <a:avLst/>
            </a:prstGeom>
          </p:spPr>
        </p:pic>
        <p:sp>
          <p:nvSpPr>
            <p:cNvPr id="619" name="object 619"/>
            <p:cNvSpPr/>
            <p:nvPr/>
          </p:nvSpPr>
          <p:spPr>
            <a:xfrm>
              <a:off x="3897355" y="4433113"/>
              <a:ext cx="26034" cy="14604"/>
            </a:xfrm>
            <a:custGeom>
              <a:avLst/>
              <a:gdLst/>
              <a:ahLst/>
              <a:cxnLst/>
              <a:rect l="l" t="t" r="r" b="b"/>
              <a:pathLst>
                <a:path w="26035" h="14604">
                  <a:moveTo>
                    <a:pt x="0" y="3227"/>
                  </a:moveTo>
                  <a:lnTo>
                    <a:pt x="7281" y="5624"/>
                  </a:lnTo>
                  <a:lnTo>
                    <a:pt x="14101" y="9036"/>
                  </a:lnTo>
                  <a:lnTo>
                    <a:pt x="20323" y="13278"/>
                  </a:lnTo>
                  <a:lnTo>
                    <a:pt x="22028" y="14293"/>
                  </a:lnTo>
                  <a:lnTo>
                    <a:pt x="24332" y="13878"/>
                  </a:lnTo>
                  <a:lnTo>
                    <a:pt x="25438" y="12310"/>
                  </a:lnTo>
                  <a:lnTo>
                    <a:pt x="25807" y="11803"/>
                  </a:lnTo>
                  <a:lnTo>
                    <a:pt x="25991" y="11203"/>
                  </a:lnTo>
                  <a:lnTo>
                    <a:pt x="26037" y="10604"/>
                  </a:lnTo>
                  <a:lnTo>
                    <a:pt x="20276" y="5809"/>
                  </a:lnTo>
                  <a:lnTo>
                    <a:pt x="13318" y="2305"/>
                  </a:lnTo>
                  <a:lnTo>
                    <a:pt x="5806" y="461"/>
                  </a:lnTo>
                  <a:lnTo>
                    <a:pt x="3410" y="0"/>
                  </a:lnTo>
                  <a:lnTo>
                    <a:pt x="967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0" name="object 620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901641" y="4441561"/>
              <a:ext cx="13499" cy="17529"/>
            </a:xfrm>
            <a:prstGeom prst="rect">
              <a:avLst/>
            </a:prstGeom>
          </p:spPr>
        </p:pic>
        <p:sp>
          <p:nvSpPr>
            <p:cNvPr id="621" name="object 621"/>
            <p:cNvSpPr/>
            <p:nvPr/>
          </p:nvSpPr>
          <p:spPr>
            <a:xfrm>
              <a:off x="3900442" y="4440905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244" y="10973"/>
                  </a:moveTo>
                  <a:lnTo>
                    <a:pt x="14746" y="18212"/>
                  </a:lnTo>
                  <a:lnTo>
                    <a:pt x="14700" y="18857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45"/>
                  </a:lnTo>
                  <a:lnTo>
                    <a:pt x="1244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900627" y="4442150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906341" y="4473779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9"/>
                  </a:moveTo>
                  <a:lnTo>
                    <a:pt x="1290" y="92"/>
                  </a:lnTo>
                  <a:lnTo>
                    <a:pt x="414" y="0"/>
                  </a:lnTo>
                  <a:lnTo>
                    <a:pt x="230" y="368"/>
                  </a:lnTo>
                  <a:lnTo>
                    <a:pt x="0" y="691"/>
                  </a:lnTo>
                  <a:lnTo>
                    <a:pt x="506" y="1383"/>
                  </a:lnTo>
                  <a:lnTo>
                    <a:pt x="1382" y="1890"/>
                  </a:lnTo>
                  <a:lnTo>
                    <a:pt x="2212" y="2351"/>
                  </a:lnTo>
                  <a:lnTo>
                    <a:pt x="3041" y="2489"/>
                  </a:lnTo>
                  <a:lnTo>
                    <a:pt x="3271" y="2120"/>
                  </a:lnTo>
                  <a:lnTo>
                    <a:pt x="3456" y="1752"/>
                  </a:lnTo>
                  <a:lnTo>
                    <a:pt x="2949" y="1060"/>
                  </a:lnTo>
                  <a:lnTo>
                    <a:pt x="2119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4" name="object 624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901134" y="4424214"/>
              <a:ext cx="3548" cy="2120"/>
            </a:xfrm>
            <a:prstGeom prst="rect">
              <a:avLst/>
            </a:prstGeom>
          </p:spPr>
        </p:pic>
        <p:sp>
          <p:nvSpPr>
            <p:cNvPr id="625" name="object 625"/>
            <p:cNvSpPr/>
            <p:nvPr/>
          </p:nvSpPr>
          <p:spPr>
            <a:xfrm>
              <a:off x="3901134" y="4424214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60"/>
                  </a:moveTo>
                  <a:lnTo>
                    <a:pt x="0" y="461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65" y="0"/>
                  </a:lnTo>
                  <a:lnTo>
                    <a:pt x="3548" y="461"/>
                  </a:lnTo>
                  <a:lnTo>
                    <a:pt x="3548" y="1060"/>
                  </a:lnTo>
                  <a:lnTo>
                    <a:pt x="3548" y="1613"/>
                  </a:lnTo>
                  <a:lnTo>
                    <a:pt x="2765" y="2120"/>
                  </a:lnTo>
                  <a:lnTo>
                    <a:pt x="1751" y="2120"/>
                  </a:lnTo>
                  <a:lnTo>
                    <a:pt x="783" y="2120"/>
                  </a:lnTo>
                  <a:lnTo>
                    <a:pt x="0" y="1613"/>
                  </a:lnTo>
                  <a:lnTo>
                    <a:pt x="0" y="1060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6" name="object 626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900857" y="4425275"/>
              <a:ext cx="4101" cy="12126"/>
            </a:xfrm>
            <a:prstGeom prst="rect">
              <a:avLst/>
            </a:prstGeom>
          </p:spPr>
        </p:pic>
        <p:sp>
          <p:nvSpPr>
            <p:cNvPr id="627" name="object 627"/>
            <p:cNvSpPr/>
            <p:nvPr/>
          </p:nvSpPr>
          <p:spPr>
            <a:xfrm>
              <a:off x="3900857" y="4425275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788"/>
                  </a:moveTo>
                  <a:lnTo>
                    <a:pt x="783" y="11849"/>
                  </a:lnTo>
                  <a:lnTo>
                    <a:pt x="2304" y="12126"/>
                  </a:lnTo>
                  <a:lnTo>
                    <a:pt x="3456" y="11388"/>
                  </a:lnTo>
                  <a:lnTo>
                    <a:pt x="3686" y="11249"/>
                  </a:lnTo>
                  <a:lnTo>
                    <a:pt x="3917" y="11019"/>
                  </a:lnTo>
                  <a:lnTo>
                    <a:pt x="4101" y="10788"/>
                  </a:lnTo>
                  <a:lnTo>
                    <a:pt x="4101" y="0"/>
                  </a:lnTo>
                  <a:lnTo>
                    <a:pt x="3364" y="1014"/>
                  </a:lnTo>
                  <a:lnTo>
                    <a:pt x="1889" y="1337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276"/>
                  </a:lnTo>
                  <a:lnTo>
                    <a:pt x="0" y="0"/>
                  </a:lnTo>
                  <a:lnTo>
                    <a:pt x="0" y="10788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896834" y="4424076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4">
                  <a:moveTo>
                    <a:pt x="2456" y="48734"/>
                  </a:moveTo>
                  <a:lnTo>
                    <a:pt x="19415" y="58693"/>
                  </a:lnTo>
                  <a:lnTo>
                    <a:pt x="23424" y="57310"/>
                  </a:lnTo>
                  <a:lnTo>
                    <a:pt x="25037" y="54175"/>
                  </a:lnTo>
                  <a:lnTo>
                    <a:pt x="26325" y="45610"/>
                  </a:lnTo>
                  <a:lnTo>
                    <a:pt x="27082" y="37006"/>
                  </a:lnTo>
                  <a:lnTo>
                    <a:pt x="27312" y="28376"/>
                  </a:lnTo>
                  <a:lnTo>
                    <a:pt x="27018" y="19733"/>
                  </a:lnTo>
                  <a:lnTo>
                    <a:pt x="21719" y="15307"/>
                  </a:lnTo>
                  <a:lnTo>
                    <a:pt x="15451" y="11987"/>
                  </a:lnTo>
                  <a:lnTo>
                    <a:pt x="8631" y="10051"/>
                  </a:lnTo>
                  <a:lnTo>
                    <a:pt x="8677" y="7469"/>
                  </a:lnTo>
                  <a:lnTo>
                    <a:pt x="8677" y="4887"/>
                  </a:lnTo>
                  <a:lnTo>
                    <a:pt x="8631" y="2305"/>
                  </a:lnTo>
                  <a:lnTo>
                    <a:pt x="8447" y="968"/>
                  </a:lnTo>
                  <a:lnTo>
                    <a:pt x="7110" y="0"/>
                  </a:lnTo>
                  <a:lnTo>
                    <a:pt x="5682" y="138"/>
                  </a:lnTo>
                  <a:lnTo>
                    <a:pt x="3285" y="7146"/>
                  </a:lnTo>
                  <a:lnTo>
                    <a:pt x="3331" y="9774"/>
                  </a:lnTo>
                  <a:lnTo>
                    <a:pt x="2041" y="10189"/>
                  </a:lnTo>
                  <a:lnTo>
                    <a:pt x="1027" y="11111"/>
                  </a:lnTo>
                  <a:lnTo>
                    <a:pt x="520" y="12264"/>
                  </a:lnTo>
                  <a:lnTo>
                    <a:pt x="0" y="21412"/>
                  </a:lnTo>
                  <a:lnTo>
                    <a:pt x="157" y="30568"/>
                  </a:lnTo>
                  <a:lnTo>
                    <a:pt x="980" y="39690"/>
                  </a:lnTo>
                  <a:lnTo>
                    <a:pt x="2456" y="48734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9" name="object 62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909936" y="4469813"/>
              <a:ext cx="3318" cy="3688"/>
            </a:xfrm>
            <a:prstGeom prst="rect">
              <a:avLst/>
            </a:prstGeom>
          </p:spPr>
        </p:pic>
        <p:sp>
          <p:nvSpPr>
            <p:cNvPr id="630" name="object 630"/>
            <p:cNvSpPr/>
            <p:nvPr/>
          </p:nvSpPr>
          <p:spPr>
            <a:xfrm>
              <a:off x="3909936" y="446981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1" name="object 631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905788" y="4467646"/>
              <a:ext cx="3318" cy="3642"/>
            </a:xfrm>
            <a:prstGeom prst="rect">
              <a:avLst/>
            </a:prstGeom>
          </p:spPr>
        </p:pic>
        <p:sp>
          <p:nvSpPr>
            <p:cNvPr id="632" name="object 632"/>
            <p:cNvSpPr/>
            <p:nvPr/>
          </p:nvSpPr>
          <p:spPr>
            <a:xfrm>
              <a:off x="3905788" y="446764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3" name="object 633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901641" y="4465479"/>
              <a:ext cx="3318" cy="3642"/>
            </a:xfrm>
            <a:prstGeom prst="rect">
              <a:avLst/>
            </a:prstGeom>
          </p:spPr>
        </p:pic>
        <p:sp>
          <p:nvSpPr>
            <p:cNvPr id="634" name="object 634"/>
            <p:cNvSpPr/>
            <p:nvPr/>
          </p:nvSpPr>
          <p:spPr>
            <a:xfrm>
              <a:off x="3901641" y="4465479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5" name="object 635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909936" y="4465111"/>
              <a:ext cx="3318" cy="3642"/>
            </a:xfrm>
            <a:prstGeom prst="rect">
              <a:avLst/>
            </a:prstGeom>
          </p:spPr>
        </p:pic>
        <p:sp>
          <p:nvSpPr>
            <p:cNvPr id="636" name="object 636"/>
            <p:cNvSpPr/>
            <p:nvPr/>
          </p:nvSpPr>
          <p:spPr>
            <a:xfrm>
              <a:off x="3909936" y="446511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7" name="object 637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905788" y="4462898"/>
              <a:ext cx="3318" cy="3688"/>
            </a:xfrm>
            <a:prstGeom prst="rect">
              <a:avLst/>
            </a:prstGeom>
          </p:spPr>
        </p:pic>
        <p:sp>
          <p:nvSpPr>
            <p:cNvPr id="638" name="object 638"/>
            <p:cNvSpPr/>
            <p:nvPr/>
          </p:nvSpPr>
          <p:spPr>
            <a:xfrm>
              <a:off x="3905788" y="446289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79" y="2950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9" name="object 639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901641" y="4460731"/>
              <a:ext cx="3318" cy="3688"/>
            </a:xfrm>
            <a:prstGeom prst="rect">
              <a:avLst/>
            </a:prstGeom>
          </p:spPr>
        </p:pic>
        <p:sp>
          <p:nvSpPr>
            <p:cNvPr id="640" name="object 640"/>
            <p:cNvSpPr/>
            <p:nvPr/>
          </p:nvSpPr>
          <p:spPr>
            <a:xfrm>
              <a:off x="3901641" y="446073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1" name="object 641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909936" y="4460362"/>
              <a:ext cx="3318" cy="3688"/>
            </a:xfrm>
            <a:prstGeom prst="rect">
              <a:avLst/>
            </a:prstGeom>
          </p:spPr>
        </p:pic>
        <p:sp>
          <p:nvSpPr>
            <p:cNvPr id="642" name="object 642"/>
            <p:cNvSpPr/>
            <p:nvPr/>
          </p:nvSpPr>
          <p:spPr>
            <a:xfrm>
              <a:off x="3909936" y="446036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534" y="3319"/>
                  </a:lnTo>
                  <a:lnTo>
                    <a:pt x="3179" y="2904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3" name="object 643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3905788" y="4458195"/>
              <a:ext cx="3318" cy="3688"/>
            </a:xfrm>
            <a:prstGeom prst="rect">
              <a:avLst/>
            </a:prstGeom>
          </p:spPr>
        </p:pic>
        <p:sp>
          <p:nvSpPr>
            <p:cNvPr id="644" name="object 644"/>
            <p:cNvSpPr/>
            <p:nvPr/>
          </p:nvSpPr>
          <p:spPr>
            <a:xfrm>
              <a:off x="3905788" y="445819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5" name="object 645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3901641" y="4456028"/>
              <a:ext cx="3318" cy="3642"/>
            </a:xfrm>
            <a:prstGeom prst="rect">
              <a:avLst/>
            </a:prstGeom>
          </p:spPr>
        </p:pic>
        <p:sp>
          <p:nvSpPr>
            <p:cNvPr id="646" name="object 646"/>
            <p:cNvSpPr/>
            <p:nvPr/>
          </p:nvSpPr>
          <p:spPr>
            <a:xfrm>
              <a:off x="3901641" y="445602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906341" y="4441827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9"/>
                  </a:moveTo>
                  <a:lnTo>
                    <a:pt x="1290" y="138"/>
                  </a:lnTo>
                  <a:lnTo>
                    <a:pt x="414" y="0"/>
                  </a:lnTo>
                  <a:lnTo>
                    <a:pt x="230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82" y="1890"/>
                  </a:lnTo>
                  <a:lnTo>
                    <a:pt x="2212" y="2397"/>
                  </a:lnTo>
                  <a:lnTo>
                    <a:pt x="3041" y="2489"/>
                  </a:lnTo>
                  <a:lnTo>
                    <a:pt x="3271" y="2120"/>
                  </a:lnTo>
                  <a:lnTo>
                    <a:pt x="3456" y="1798"/>
                  </a:lnTo>
                  <a:lnTo>
                    <a:pt x="2949" y="1106"/>
                  </a:lnTo>
                  <a:lnTo>
                    <a:pt x="2119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8" name="object 64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89009" y="4534409"/>
              <a:ext cx="104518" cy="56803"/>
            </a:xfrm>
            <a:prstGeom prst="rect">
              <a:avLst/>
            </a:prstGeom>
          </p:spPr>
        </p:pic>
        <p:sp>
          <p:nvSpPr>
            <p:cNvPr id="649" name="object 649"/>
            <p:cNvSpPr/>
            <p:nvPr/>
          </p:nvSpPr>
          <p:spPr>
            <a:xfrm>
              <a:off x="3689009" y="453440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03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40"/>
                  </a:lnTo>
                  <a:lnTo>
                    <a:pt x="8338" y="42785"/>
                  </a:lnTo>
                  <a:lnTo>
                    <a:pt x="17869" y="49068"/>
                  </a:lnTo>
                  <a:lnTo>
                    <a:pt x="28384" y="53778"/>
                  </a:lnTo>
                  <a:lnTo>
                    <a:pt x="39678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0" name="object 650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3689009" y="4569357"/>
              <a:ext cx="39678" cy="110240"/>
            </a:xfrm>
            <a:prstGeom prst="rect">
              <a:avLst/>
            </a:prstGeom>
          </p:spPr>
        </p:pic>
        <p:sp>
          <p:nvSpPr>
            <p:cNvPr id="651" name="object 651"/>
            <p:cNvSpPr/>
            <p:nvPr/>
          </p:nvSpPr>
          <p:spPr>
            <a:xfrm>
              <a:off x="3689009" y="456935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54"/>
                  </a:moveTo>
                  <a:lnTo>
                    <a:pt x="28358" y="18841"/>
                  </a:lnTo>
                  <a:lnTo>
                    <a:pt x="17834" y="14108"/>
                  </a:lnTo>
                  <a:lnTo>
                    <a:pt x="831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2" name="object 652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3728641" y="4555940"/>
              <a:ext cx="64886" cy="123565"/>
            </a:xfrm>
            <a:prstGeom prst="rect">
              <a:avLst/>
            </a:prstGeom>
          </p:spPr>
        </p:pic>
        <p:sp>
          <p:nvSpPr>
            <p:cNvPr id="653" name="object 653"/>
            <p:cNvSpPr/>
            <p:nvPr/>
          </p:nvSpPr>
          <p:spPr>
            <a:xfrm>
              <a:off x="3728641" y="455594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71"/>
                  </a:moveTo>
                  <a:lnTo>
                    <a:pt x="0" y="123565"/>
                  </a:lnTo>
                  <a:lnTo>
                    <a:pt x="64886" y="88616"/>
                  </a:lnTo>
                  <a:lnTo>
                    <a:pt x="64886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689009" y="453440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40"/>
                  </a:lnTo>
                  <a:lnTo>
                    <a:pt x="0" y="125086"/>
                  </a:lnTo>
                  <a:lnTo>
                    <a:pt x="8422" y="132442"/>
                  </a:lnTo>
                  <a:lnTo>
                    <a:pt x="17990" y="138319"/>
                  </a:lnTo>
                  <a:lnTo>
                    <a:pt x="28482" y="142605"/>
                  </a:lnTo>
                  <a:lnTo>
                    <a:pt x="39678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5" name="object 655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3703617" y="4623533"/>
              <a:ext cx="7281" cy="8944"/>
            </a:xfrm>
            <a:prstGeom prst="rect">
              <a:avLst/>
            </a:prstGeom>
          </p:spPr>
        </p:pic>
        <p:sp>
          <p:nvSpPr>
            <p:cNvPr id="656" name="object 656"/>
            <p:cNvSpPr/>
            <p:nvPr/>
          </p:nvSpPr>
          <p:spPr>
            <a:xfrm>
              <a:off x="3703617" y="4623533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97" y="3411"/>
                  </a:moveTo>
                  <a:lnTo>
                    <a:pt x="5714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69" y="8345"/>
                  </a:lnTo>
                  <a:lnTo>
                    <a:pt x="6636" y="7791"/>
                  </a:lnTo>
                  <a:lnTo>
                    <a:pt x="7281" y="5578"/>
                  </a:lnTo>
                  <a:lnTo>
                    <a:pt x="6497" y="3411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695414" y="4642298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212" y="4578"/>
                  </a:lnTo>
                  <a:lnTo>
                    <a:pt x="12788" y="8414"/>
                  </a:lnTo>
                  <a:lnTo>
                    <a:pt x="19675" y="11489"/>
                  </a:lnTo>
                  <a:lnTo>
                    <a:pt x="26820" y="13785"/>
                  </a:lnTo>
                </a:path>
                <a:path w="27304" h="24764">
                  <a:moveTo>
                    <a:pt x="0" y="5394"/>
                  </a:moveTo>
                  <a:lnTo>
                    <a:pt x="6212" y="9953"/>
                  </a:lnTo>
                  <a:lnTo>
                    <a:pt x="12788" y="13785"/>
                  </a:lnTo>
                  <a:lnTo>
                    <a:pt x="19675" y="16857"/>
                  </a:lnTo>
                  <a:lnTo>
                    <a:pt x="26820" y="19134"/>
                  </a:lnTo>
                </a:path>
                <a:path w="27304" h="24764">
                  <a:moveTo>
                    <a:pt x="0" y="10788"/>
                  </a:moveTo>
                  <a:lnTo>
                    <a:pt x="6212" y="15347"/>
                  </a:lnTo>
                  <a:lnTo>
                    <a:pt x="12788" y="19180"/>
                  </a:lnTo>
                  <a:lnTo>
                    <a:pt x="19675" y="22252"/>
                  </a:lnTo>
                  <a:lnTo>
                    <a:pt x="26820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694354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46"/>
                  </a:lnTo>
                  <a:lnTo>
                    <a:pt x="46" y="553"/>
                  </a:lnTo>
                  <a:lnTo>
                    <a:pt x="0" y="1014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lnTo>
                    <a:pt x="7004" y="6950"/>
                  </a:lnTo>
                  <a:lnTo>
                    <a:pt x="13525" y="10765"/>
                  </a:lnTo>
                  <a:lnTo>
                    <a:pt x="20461" y="13855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86" y="15353"/>
                  </a:lnTo>
                  <a:lnTo>
                    <a:pt x="28664" y="14200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9" y="11435"/>
                  </a:lnTo>
                  <a:lnTo>
                    <a:pt x="13802" y="8425"/>
                  </a:lnTo>
                  <a:lnTo>
                    <a:pt x="7419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694354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43"/>
                  </a:moveTo>
                  <a:lnTo>
                    <a:pt x="7004" y="6950"/>
                  </a:lnTo>
                  <a:lnTo>
                    <a:pt x="13525" y="10765"/>
                  </a:lnTo>
                  <a:lnTo>
                    <a:pt x="20461" y="13855"/>
                  </a:lnTo>
                  <a:lnTo>
                    <a:pt x="27742" y="16183"/>
                  </a:lnTo>
                  <a:lnTo>
                    <a:pt x="28479" y="16045"/>
                  </a:lnTo>
                  <a:lnTo>
                    <a:pt x="28986" y="15353"/>
                  </a:lnTo>
                  <a:lnTo>
                    <a:pt x="28802" y="14661"/>
                  </a:lnTo>
                  <a:lnTo>
                    <a:pt x="28664" y="14200"/>
                  </a:lnTo>
                  <a:lnTo>
                    <a:pt x="28295" y="13785"/>
                  </a:lnTo>
                  <a:lnTo>
                    <a:pt x="27742" y="13693"/>
                  </a:lnTo>
                  <a:lnTo>
                    <a:pt x="20599" y="11435"/>
                  </a:lnTo>
                  <a:lnTo>
                    <a:pt x="13802" y="8425"/>
                  </a:lnTo>
                  <a:lnTo>
                    <a:pt x="7419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53" y="46"/>
                  </a:lnTo>
                  <a:lnTo>
                    <a:pt x="230" y="368"/>
                  </a:lnTo>
                  <a:lnTo>
                    <a:pt x="46" y="553"/>
                  </a:lnTo>
                  <a:lnTo>
                    <a:pt x="0" y="783"/>
                  </a:lnTo>
                  <a:lnTo>
                    <a:pt x="0" y="1014"/>
                  </a:lnTo>
                  <a:lnTo>
                    <a:pt x="92" y="1613"/>
                  </a:lnTo>
                  <a:lnTo>
                    <a:pt x="414" y="2120"/>
                  </a:lnTo>
                  <a:lnTo>
                    <a:pt x="967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0" name="object 660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3702189" y="4592918"/>
              <a:ext cx="8940" cy="6501"/>
            </a:xfrm>
            <a:prstGeom prst="rect">
              <a:avLst/>
            </a:prstGeom>
          </p:spPr>
        </p:pic>
        <p:sp>
          <p:nvSpPr>
            <p:cNvPr id="661" name="object 661"/>
            <p:cNvSpPr/>
            <p:nvPr/>
          </p:nvSpPr>
          <p:spPr>
            <a:xfrm>
              <a:off x="3702189" y="459291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80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2" name="object 662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3695414" y="4596099"/>
              <a:ext cx="26820" cy="20794"/>
            </a:xfrm>
            <a:prstGeom prst="rect">
              <a:avLst/>
            </a:prstGeom>
          </p:spPr>
        </p:pic>
        <p:sp>
          <p:nvSpPr>
            <p:cNvPr id="663" name="object 663"/>
            <p:cNvSpPr/>
            <p:nvPr/>
          </p:nvSpPr>
          <p:spPr>
            <a:xfrm>
              <a:off x="3695414" y="4597482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820" y="15537"/>
                  </a:lnTo>
                  <a:lnTo>
                    <a:pt x="26820" y="13785"/>
                  </a:lnTo>
                  <a:lnTo>
                    <a:pt x="19564" y="11353"/>
                  </a:lnTo>
                  <a:lnTo>
                    <a:pt x="12632" y="8224"/>
                  </a:lnTo>
                  <a:lnTo>
                    <a:pt x="6089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695414" y="459600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9" y="11411"/>
                  </a:lnTo>
                  <a:lnTo>
                    <a:pt x="12632" y="15192"/>
                  </a:lnTo>
                  <a:lnTo>
                    <a:pt x="19564" y="18315"/>
                  </a:lnTo>
                  <a:lnTo>
                    <a:pt x="26820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695414" y="459623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820" y="20794"/>
                  </a:moveTo>
                  <a:lnTo>
                    <a:pt x="26820" y="13785"/>
                  </a:lnTo>
                  <a:lnTo>
                    <a:pt x="19571" y="11307"/>
                  </a:lnTo>
                  <a:lnTo>
                    <a:pt x="12650" y="8172"/>
                  </a:lnTo>
                  <a:lnTo>
                    <a:pt x="6109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6" name="object 66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3739843" y="4636442"/>
              <a:ext cx="27336" cy="48550"/>
            </a:xfrm>
            <a:prstGeom prst="rect">
              <a:avLst/>
            </a:prstGeom>
          </p:spPr>
        </p:pic>
        <p:sp>
          <p:nvSpPr>
            <p:cNvPr id="667" name="object 667"/>
            <p:cNvSpPr/>
            <p:nvPr/>
          </p:nvSpPr>
          <p:spPr>
            <a:xfrm>
              <a:off x="3740577" y="4636442"/>
              <a:ext cx="26670" cy="14604"/>
            </a:xfrm>
            <a:custGeom>
              <a:avLst/>
              <a:gdLst/>
              <a:ahLst/>
              <a:cxnLst/>
              <a:rect l="l" t="t" r="r" b="b"/>
              <a:pathLst>
                <a:path w="26670" h="14604">
                  <a:moveTo>
                    <a:pt x="0" y="3227"/>
                  </a:moveTo>
                  <a:lnTo>
                    <a:pt x="7281" y="5624"/>
                  </a:lnTo>
                  <a:lnTo>
                    <a:pt x="14147" y="8990"/>
                  </a:lnTo>
                  <a:lnTo>
                    <a:pt x="20369" y="13232"/>
                  </a:lnTo>
                  <a:lnTo>
                    <a:pt x="22074" y="14293"/>
                  </a:lnTo>
                  <a:lnTo>
                    <a:pt x="24332" y="13831"/>
                  </a:lnTo>
                  <a:lnTo>
                    <a:pt x="25438" y="12264"/>
                  </a:lnTo>
                  <a:lnTo>
                    <a:pt x="25807" y="11757"/>
                  </a:lnTo>
                  <a:lnTo>
                    <a:pt x="26037" y="11203"/>
                  </a:lnTo>
                  <a:lnTo>
                    <a:pt x="26083" y="10604"/>
                  </a:lnTo>
                  <a:lnTo>
                    <a:pt x="20276" y="5763"/>
                  </a:lnTo>
                  <a:lnTo>
                    <a:pt x="13364" y="2259"/>
                  </a:lnTo>
                  <a:lnTo>
                    <a:pt x="5806" y="414"/>
                  </a:lnTo>
                  <a:lnTo>
                    <a:pt x="3410" y="0"/>
                  </a:lnTo>
                  <a:lnTo>
                    <a:pt x="1013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8" name="object 668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3743711" y="4644188"/>
              <a:ext cx="14654" cy="18187"/>
            </a:xfrm>
            <a:prstGeom prst="rect">
              <a:avLst/>
            </a:prstGeom>
          </p:spPr>
        </p:pic>
        <p:sp>
          <p:nvSpPr>
            <p:cNvPr id="669" name="object 669"/>
            <p:cNvSpPr/>
            <p:nvPr/>
          </p:nvSpPr>
          <p:spPr>
            <a:xfrm>
              <a:off x="3743711" y="4644188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198" y="10973"/>
                  </a:moveTo>
                  <a:lnTo>
                    <a:pt x="14700" y="18212"/>
                  </a:lnTo>
                  <a:lnTo>
                    <a:pt x="14654" y="18857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91"/>
                  </a:lnTo>
                  <a:lnTo>
                    <a:pt x="1198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743849" y="4645433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749609" y="467706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9"/>
                  </a:moveTo>
                  <a:lnTo>
                    <a:pt x="1244" y="92"/>
                  </a:lnTo>
                  <a:lnTo>
                    <a:pt x="414" y="0"/>
                  </a:lnTo>
                  <a:lnTo>
                    <a:pt x="184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36" y="1890"/>
                  </a:lnTo>
                  <a:lnTo>
                    <a:pt x="2165" y="2397"/>
                  </a:lnTo>
                  <a:lnTo>
                    <a:pt x="3041" y="2489"/>
                  </a:lnTo>
                  <a:lnTo>
                    <a:pt x="3225" y="2120"/>
                  </a:lnTo>
                  <a:lnTo>
                    <a:pt x="3456" y="1752"/>
                  </a:lnTo>
                  <a:lnTo>
                    <a:pt x="2949" y="1106"/>
                  </a:lnTo>
                  <a:lnTo>
                    <a:pt x="2073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2" name="object 672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44402" y="4627498"/>
              <a:ext cx="3502" cy="2120"/>
            </a:xfrm>
            <a:prstGeom prst="rect">
              <a:avLst/>
            </a:prstGeom>
          </p:spPr>
        </p:pic>
        <p:sp>
          <p:nvSpPr>
            <p:cNvPr id="673" name="object 673"/>
            <p:cNvSpPr/>
            <p:nvPr/>
          </p:nvSpPr>
          <p:spPr>
            <a:xfrm>
              <a:off x="3744402" y="462749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60"/>
                  </a:moveTo>
                  <a:lnTo>
                    <a:pt x="0" y="507"/>
                  </a:lnTo>
                  <a:lnTo>
                    <a:pt x="783" y="46"/>
                  </a:lnTo>
                  <a:lnTo>
                    <a:pt x="1751" y="0"/>
                  </a:lnTo>
                  <a:lnTo>
                    <a:pt x="2718" y="0"/>
                  </a:lnTo>
                  <a:lnTo>
                    <a:pt x="3502" y="507"/>
                  </a:lnTo>
                  <a:lnTo>
                    <a:pt x="3502" y="1060"/>
                  </a:lnTo>
                  <a:lnTo>
                    <a:pt x="3502" y="1659"/>
                  </a:lnTo>
                  <a:lnTo>
                    <a:pt x="2718" y="2120"/>
                  </a:lnTo>
                  <a:lnTo>
                    <a:pt x="1751" y="2120"/>
                  </a:lnTo>
                  <a:lnTo>
                    <a:pt x="783" y="2120"/>
                  </a:lnTo>
                  <a:lnTo>
                    <a:pt x="0" y="1659"/>
                  </a:lnTo>
                  <a:lnTo>
                    <a:pt x="0" y="1060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4" name="object 674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744125" y="4628558"/>
              <a:ext cx="4055" cy="12126"/>
            </a:xfrm>
            <a:prstGeom prst="rect">
              <a:avLst/>
            </a:prstGeom>
          </p:spPr>
        </p:pic>
        <p:sp>
          <p:nvSpPr>
            <p:cNvPr id="675" name="object 675"/>
            <p:cNvSpPr/>
            <p:nvPr/>
          </p:nvSpPr>
          <p:spPr>
            <a:xfrm>
              <a:off x="3744125" y="4628558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35"/>
                  </a:moveTo>
                  <a:lnTo>
                    <a:pt x="737" y="11895"/>
                  </a:lnTo>
                  <a:lnTo>
                    <a:pt x="2304" y="12126"/>
                  </a:lnTo>
                  <a:lnTo>
                    <a:pt x="3410" y="11434"/>
                  </a:lnTo>
                  <a:lnTo>
                    <a:pt x="3686" y="11249"/>
                  </a:lnTo>
                  <a:lnTo>
                    <a:pt x="3871" y="11065"/>
                  </a:lnTo>
                  <a:lnTo>
                    <a:pt x="4055" y="10835"/>
                  </a:lnTo>
                  <a:lnTo>
                    <a:pt x="4055" y="0"/>
                  </a:lnTo>
                  <a:lnTo>
                    <a:pt x="3364" y="1060"/>
                  </a:lnTo>
                  <a:lnTo>
                    <a:pt x="1889" y="1383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322"/>
                  </a:lnTo>
                  <a:lnTo>
                    <a:pt x="0" y="0"/>
                  </a:lnTo>
                  <a:lnTo>
                    <a:pt x="0" y="10835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740076" y="4627359"/>
              <a:ext cx="27305" cy="59055"/>
            </a:xfrm>
            <a:custGeom>
              <a:avLst/>
              <a:gdLst/>
              <a:ahLst/>
              <a:cxnLst/>
              <a:rect l="l" t="t" r="r" b="b"/>
              <a:pathLst>
                <a:path w="27304" h="59054">
                  <a:moveTo>
                    <a:pt x="2482" y="48780"/>
                  </a:moveTo>
                  <a:lnTo>
                    <a:pt x="19441" y="58739"/>
                  </a:lnTo>
                  <a:lnTo>
                    <a:pt x="23404" y="57310"/>
                  </a:lnTo>
                  <a:lnTo>
                    <a:pt x="25017" y="54175"/>
                  </a:lnTo>
                  <a:lnTo>
                    <a:pt x="26311" y="45630"/>
                  </a:lnTo>
                  <a:lnTo>
                    <a:pt x="27079" y="37029"/>
                  </a:lnTo>
                  <a:lnTo>
                    <a:pt x="27311" y="28402"/>
                  </a:lnTo>
                  <a:lnTo>
                    <a:pt x="26998" y="19779"/>
                  </a:lnTo>
                  <a:lnTo>
                    <a:pt x="21745" y="15307"/>
                  </a:lnTo>
                  <a:lnTo>
                    <a:pt x="15431" y="11987"/>
                  </a:lnTo>
                  <a:lnTo>
                    <a:pt x="8611" y="10097"/>
                  </a:lnTo>
                  <a:lnTo>
                    <a:pt x="8657" y="7515"/>
                  </a:lnTo>
                  <a:lnTo>
                    <a:pt x="8657" y="4933"/>
                  </a:lnTo>
                  <a:lnTo>
                    <a:pt x="8611" y="2305"/>
                  </a:lnTo>
                  <a:lnTo>
                    <a:pt x="8426" y="968"/>
                  </a:lnTo>
                  <a:lnTo>
                    <a:pt x="7136" y="0"/>
                  </a:lnTo>
                  <a:lnTo>
                    <a:pt x="5661" y="184"/>
                  </a:lnTo>
                  <a:lnTo>
                    <a:pt x="4601" y="276"/>
                  </a:lnTo>
                  <a:lnTo>
                    <a:pt x="3726" y="968"/>
                  </a:lnTo>
                  <a:lnTo>
                    <a:pt x="3449" y="1936"/>
                  </a:lnTo>
                  <a:lnTo>
                    <a:pt x="3357" y="4564"/>
                  </a:lnTo>
                  <a:lnTo>
                    <a:pt x="3311" y="7192"/>
                  </a:lnTo>
                  <a:lnTo>
                    <a:pt x="3311" y="9820"/>
                  </a:lnTo>
                  <a:lnTo>
                    <a:pt x="2067" y="10235"/>
                  </a:lnTo>
                  <a:lnTo>
                    <a:pt x="1007" y="11111"/>
                  </a:lnTo>
                  <a:lnTo>
                    <a:pt x="500" y="12310"/>
                  </a:lnTo>
                  <a:lnTo>
                    <a:pt x="0" y="21451"/>
                  </a:lnTo>
                  <a:lnTo>
                    <a:pt x="160" y="30597"/>
                  </a:lnTo>
                  <a:lnTo>
                    <a:pt x="986" y="39717"/>
                  </a:lnTo>
                  <a:lnTo>
                    <a:pt x="2482" y="48780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7" name="object 677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3753204" y="4673097"/>
              <a:ext cx="3318" cy="3688"/>
            </a:xfrm>
            <a:prstGeom prst="rect">
              <a:avLst/>
            </a:prstGeom>
          </p:spPr>
        </p:pic>
        <p:sp>
          <p:nvSpPr>
            <p:cNvPr id="678" name="object 678"/>
            <p:cNvSpPr/>
            <p:nvPr/>
          </p:nvSpPr>
          <p:spPr>
            <a:xfrm>
              <a:off x="3753204" y="467309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33" y="2950"/>
                  </a:lnTo>
                  <a:lnTo>
                    <a:pt x="3318" y="1982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9" name="object 679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3749056" y="4670930"/>
              <a:ext cx="3318" cy="3688"/>
            </a:xfrm>
            <a:prstGeom prst="rect">
              <a:avLst/>
            </a:prstGeom>
          </p:spPr>
        </p:pic>
        <p:sp>
          <p:nvSpPr>
            <p:cNvPr id="680" name="object 680"/>
            <p:cNvSpPr/>
            <p:nvPr/>
          </p:nvSpPr>
          <p:spPr>
            <a:xfrm>
              <a:off x="3749056" y="467093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783" y="414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797" y="3688"/>
                  </a:lnTo>
                  <a:lnTo>
                    <a:pt x="2488" y="3319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1" name="object 681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3744863" y="4668763"/>
              <a:ext cx="3318" cy="3688"/>
            </a:xfrm>
            <a:prstGeom prst="rect">
              <a:avLst/>
            </a:prstGeom>
          </p:spPr>
        </p:pic>
        <p:sp>
          <p:nvSpPr>
            <p:cNvPr id="682" name="object 682"/>
            <p:cNvSpPr/>
            <p:nvPr/>
          </p:nvSpPr>
          <p:spPr>
            <a:xfrm>
              <a:off x="3744863" y="466876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3" name="object 683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3753204" y="4668394"/>
              <a:ext cx="3318" cy="3688"/>
            </a:xfrm>
            <a:prstGeom prst="rect">
              <a:avLst/>
            </a:prstGeom>
          </p:spPr>
        </p:pic>
        <p:sp>
          <p:nvSpPr>
            <p:cNvPr id="684" name="object 684"/>
            <p:cNvSpPr/>
            <p:nvPr/>
          </p:nvSpPr>
          <p:spPr>
            <a:xfrm>
              <a:off x="3753204" y="466839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5" name="object 685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3749056" y="4666227"/>
              <a:ext cx="3318" cy="3688"/>
            </a:xfrm>
            <a:prstGeom prst="rect">
              <a:avLst/>
            </a:prstGeom>
          </p:spPr>
        </p:pic>
        <p:sp>
          <p:nvSpPr>
            <p:cNvPr id="686" name="object 686"/>
            <p:cNvSpPr/>
            <p:nvPr/>
          </p:nvSpPr>
          <p:spPr>
            <a:xfrm>
              <a:off x="3749056" y="466622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797" y="3688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7" name="object 687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3744863" y="4664060"/>
              <a:ext cx="3318" cy="3642"/>
            </a:xfrm>
            <a:prstGeom prst="rect">
              <a:avLst/>
            </a:prstGeom>
          </p:spPr>
        </p:pic>
        <p:sp>
          <p:nvSpPr>
            <p:cNvPr id="688" name="object 688"/>
            <p:cNvSpPr/>
            <p:nvPr/>
          </p:nvSpPr>
          <p:spPr>
            <a:xfrm>
              <a:off x="3744863" y="466406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9" name="object 689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3753204" y="4663691"/>
              <a:ext cx="3318" cy="3642"/>
            </a:xfrm>
            <a:prstGeom prst="rect">
              <a:avLst/>
            </a:prstGeom>
          </p:spPr>
        </p:pic>
        <p:sp>
          <p:nvSpPr>
            <p:cNvPr id="690" name="object 690"/>
            <p:cNvSpPr/>
            <p:nvPr/>
          </p:nvSpPr>
          <p:spPr>
            <a:xfrm>
              <a:off x="3753204" y="466369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1" name="object 691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3749056" y="4661524"/>
              <a:ext cx="3318" cy="3642"/>
            </a:xfrm>
            <a:prstGeom prst="rect">
              <a:avLst/>
            </a:prstGeom>
          </p:spPr>
        </p:pic>
        <p:sp>
          <p:nvSpPr>
            <p:cNvPr id="692" name="object 692"/>
            <p:cNvSpPr/>
            <p:nvPr/>
          </p:nvSpPr>
          <p:spPr>
            <a:xfrm>
              <a:off x="3749056" y="466152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783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797" y="3642"/>
                  </a:lnTo>
                  <a:lnTo>
                    <a:pt x="2488" y="3273"/>
                  </a:lnTo>
                  <a:lnTo>
                    <a:pt x="3133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3" name="object 693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3744863" y="4659311"/>
              <a:ext cx="3318" cy="3688"/>
            </a:xfrm>
            <a:prstGeom prst="rect">
              <a:avLst/>
            </a:prstGeom>
          </p:spPr>
        </p:pic>
        <p:sp>
          <p:nvSpPr>
            <p:cNvPr id="694" name="object 694"/>
            <p:cNvSpPr/>
            <p:nvPr/>
          </p:nvSpPr>
          <p:spPr>
            <a:xfrm>
              <a:off x="3744863" y="4645156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2857" y="15307"/>
                  </a:moveTo>
                  <a:lnTo>
                    <a:pt x="2396" y="14523"/>
                  </a:lnTo>
                  <a:lnTo>
                    <a:pt x="1520" y="14154"/>
                  </a:lnTo>
                  <a:lnTo>
                    <a:pt x="829" y="14569"/>
                  </a:lnTo>
                  <a:lnTo>
                    <a:pt x="184" y="14938"/>
                  </a:lnTo>
                  <a:lnTo>
                    <a:pt x="0" y="15906"/>
                  </a:lnTo>
                  <a:lnTo>
                    <a:pt x="460" y="16690"/>
                  </a:lnTo>
                  <a:lnTo>
                    <a:pt x="921" y="17520"/>
                  </a:lnTo>
                  <a:lnTo>
                    <a:pt x="1843" y="17843"/>
                  </a:lnTo>
                  <a:lnTo>
                    <a:pt x="2534" y="17474"/>
                  </a:lnTo>
                  <a:lnTo>
                    <a:pt x="3179" y="17059"/>
                  </a:lnTo>
                  <a:lnTo>
                    <a:pt x="3318" y="16137"/>
                  </a:lnTo>
                  <a:lnTo>
                    <a:pt x="2857" y="15307"/>
                  </a:lnTo>
                </a:path>
                <a:path w="8254" h="18414">
                  <a:moveTo>
                    <a:pt x="6820" y="599"/>
                  </a:moveTo>
                  <a:lnTo>
                    <a:pt x="5990" y="92"/>
                  </a:lnTo>
                  <a:lnTo>
                    <a:pt x="5161" y="0"/>
                  </a:lnTo>
                  <a:lnTo>
                    <a:pt x="4930" y="368"/>
                  </a:lnTo>
                  <a:lnTo>
                    <a:pt x="4746" y="691"/>
                  </a:lnTo>
                  <a:lnTo>
                    <a:pt x="5253" y="1383"/>
                  </a:lnTo>
                  <a:lnTo>
                    <a:pt x="6083" y="1890"/>
                  </a:lnTo>
                  <a:lnTo>
                    <a:pt x="6912" y="2351"/>
                  </a:lnTo>
                  <a:lnTo>
                    <a:pt x="7788" y="2489"/>
                  </a:lnTo>
                  <a:lnTo>
                    <a:pt x="7972" y="2120"/>
                  </a:lnTo>
                  <a:lnTo>
                    <a:pt x="8202" y="1752"/>
                  </a:lnTo>
                  <a:lnTo>
                    <a:pt x="7696" y="1060"/>
                  </a:lnTo>
                  <a:lnTo>
                    <a:pt x="6820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5" name="object 695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3845741" y="4534409"/>
              <a:ext cx="104518" cy="56803"/>
            </a:xfrm>
            <a:prstGeom prst="rect">
              <a:avLst/>
            </a:prstGeom>
          </p:spPr>
        </p:pic>
        <p:sp>
          <p:nvSpPr>
            <p:cNvPr id="696" name="object 696"/>
            <p:cNvSpPr/>
            <p:nvPr/>
          </p:nvSpPr>
          <p:spPr>
            <a:xfrm>
              <a:off x="3845741" y="4534409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03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40"/>
                  </a:lnTo>
                  <a:lnTo>
                    <a:pt x="8345" y="42785"/>
                  </a:lnTo>
                  <a:lnTo>
                    <a:pt x="17892" y="49068"/>
                  </a:lnTo>
                  <a:lnTo>
                    <a:pt x="28423" y="53778"/>
                  </a:lnTo>
                  <a:lnTo>
                    <a:pt x="39724" y="56803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7" name="object 697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3845787" y="4569357"/>
              <a:ext cx="39678" cy="110240"/>
            </a:xfrm>
            <a:prstGeom prst="rect">
              <a:avLst/>
            </a:prstGeom>
          </p:spPr>
        </p:pic>
        <p:sp>
          <p:nvSpPr>
            <p:cNvPr id="698" name="object 698"/>
            <p:cNvSpPr/>
            <p:nvPr/>
          </p:nvSpPr>
          <p:spPr>
            <a:xfrm>
              <a:off x="3845787" y="4569357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54"/>
                  </a:moveTo>
                  <a:lnTo>
                    <a:pt x="28352" y="18841"/>
                  </a:lnTo>
                  <a:lnTo>
                    <a:pt x="17817" y="14108"/>
                  </a:lnTo>
                  <a:lnTo>
                    <a:pt x="8292" y="7784"/>
                  </a:lnTo>
                  <a:lnTo>
                    <a:pt x="0" y="0"/>
                  </a:lnTo>
                  <a:lnTo>
                    <a:pt x="0" y="90138"/>
                  </a:lnTo>
                  <a:lnTo>
                    <a:pt x="8422" y="97493"/>
                  </a:lnTo>
                  <a:lnTo>
                    <a:pt x="17990" y="103370"/>
                  </a:lnTo>
                  <a:lnTo>
                    <a:pt x="28482" y="107657"/>
                  </a:lnTo>
                  <a:lnTo>
                    <a:pt x="39678" y="110240"/>
                  </a:lnTo>
                  <a:lnTo>
                    <a:pt x="39632" y="21854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9" name="object 699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3885419" y="4555940"/>
              <a:ext cx="64840" cy="123565"/>
            </a:xfrm>
            <a:prstGeom prst="rect">
              <a:avLst/>
            </a:prstGeom>
          </p:spPr>
        </p:pic>
        <p:sp>
          <p:nvSpPr>
            <p:cNvPr id="700" name="object 700"/>
            <p:cNvSpPr/>
            <p:nvPr/>
          </p:nvSpPr>
          <p:spPr>
            <a:xfrm>
              <a:off x="3885419" y="4555940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71"/>
                  </a:moveTo>
                  <a:lnTo>
                    <a:pt x="0" y="123565"/>
                  </a:lnTo>
                  <a:lnTo>
                    <a:pt x="64840" y="88616"/>
                  </a:lnTo>
                  <a:lnTo>
                    <a:pt x="64840" y="0"/>
                  </a:lnTo>
                  <a:lnTo>
                    <a:pt x="0" y="35271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3845741" y="4534409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40"/>
                  </a:lnTo>
                  <a:lnTo>
                    <a:pt x="46" y="125086"/>
                  </a:lnTo>
                  <a:lnTo>
                    <a:pt x="8468" y="132442"/>
                  </a:lnTo>
                  <a:lnTo>
                    <a:pt x="18036" y="138319"/>
                  </a:lnTo>
                  <a:lnTo>
                    <a:pt x="28528" y="142605"/>
                  </a:lnTo>
                  <a:lnTo>
                    <a:pt x="39724" y="145189"/>
                  </a:lnTo>
                  <a:lnTo>
                    <a:pt x="104518" y="110148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2" name="object 702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3860395" y="4623533"/>
              <a:ext cx="7235" cy="8944"/>
            </a:xfrm>
            <a:prstGeom prst="rect">
              <a:avLst/>
            </a:prstGeom>
          </p:spPr>
        </p:pic>
        <p:sp>
          <p:nvSpPr>
            <p:cNvPr id="703" name="object 703"/>
            <p:cNvSpPr/>
            <p:nvPr/>
          </p:nvSpPr>
          <p:spPr>
            <a:xfrm>
              <a:off x="3860395" y="4623533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51" y="3411"/>
                  </a:moveTo>
                  <a:lnTo>
                    <a:pt x="5668" y="1290"/>
                  </a:lnTo>
                  <a:lnTo>
                    <a:pt x="3778" y="0"/>
                  </a:lnTo>
                  <a:lnTo>
                    <a:pt x="2212" y="599"/>
                  </a:lnTo>
                  <a:lnTo>
                    <a:pt x="645" y="1152"/>
                  </a:lnTo>
                  <a:lnTo>
                    <a:pt x="0" y="3365"/>
                  </a:lnTo>
                  <a:lnTo>
                    <a:pt x="783" y="5486"/>
                  </a:lnTo>
                  <a:lnTo>
                    <a:pt x="1566" y="7653"/>
                  </a:lnTo>
                  <a:lnTo>
                    <a:pt x="3456" y="8944"/>
                  </a:lnTo>
                  <a:lnTo>
                    <a:pt x="5023" y="8345"/>
                  </a:lnTo>
                  <a:lnTo>
                    <a:pt x="6590" y="7791"/>
                  </a:lnTo>
                  <a:lnTo>
                    <a:pt x="7235" y="5578"/>
                  </a:lnTo>
                  <a:lnTo>
                    <a:pt x="6451" y="341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852192" y="4642298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192" y="4578"/>
                  </a:lnTo>
                  <a:lnTo>
                    <a:pt x="12765" y="8414"/>
                  </a:lnTo>
                  <a:lnTo>
                    <a:pt x="19649" y="11489"/>
                  </a:lnTo>
                  <a:lnTo>
                    <a:pt x="26774" y="13785"/>
                  </a:lnTo>
                </a:path>
                <a:path w="27304" h="24764">
                  <a:moveTo>
                    <a:pt x="0" y="5394"/>
                  </a:moveTo>
                  <a:lnTo>
                    <a:pt x="6192" y="9953"/>
                  </a:lnTo>
                  <a:lnTo>
                    <a:pt x="12765" y="13785"/>
                  </a:lnTo>
                  <a:lnTo>
                    <a:pt x="19649" y="16857"/>
                  </a:lnTo>
                  <a:lnTo>
                    <a:pt x="26774" y="19134"/>
                  </a:lnTo>
                </a:path>
                <a:path w="27304" h="24764">
                  <a:moveTo>
                    <a:pt x="0" y="10788"/>
                  </a:moveTo>
                  <a:lnTo>
                    <a:pt x="6192" y="15347"/>
                  </a:lnTo>
                  <a:lnTo>
                    <a:pt x="12765" y="19180"/>
                  </a:lnTo>
                  <a:lnTo>
                    <a:pt x="19649" y="22252"/>
                  </a:lnTo>
                  <a:lnTo>
                    <a:pt x="26774" y="2452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851086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46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851086" y="4586325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443"/>
                  </a:moveTo>
                  <a:lnTo>
                    <a:pt x="7024" y="6950"/>
                  </a:lnTo>
                  <a:lnTo>
                    <a:pt x="13537" y="10765"/>
                  </a:lnTo>
                  <a:lnTo>
                    <a:pt x="20481" y="13855"/>
                  </a:lnTo>
                  <a:lnTo>
                    <a:pt x="27788" y="16183"/>
                  </a:lnTo>
                  <a:lnTo>
                    <a:pt x="28526" y="16045"/>
                  </a:lnTo>
                  <a:lnTo>
                    <a:pt x="28986" y="15353"/>
                  </a:lnTo>
                  <a:lnTo>
                    <a:pt x="28848" y="14661"/>
                  </a:lnTo>
                  <a:lnTo>
                    <a:pt x="28710" y="14200"/>
                  </a:lnTo>
                  <a:lnTo>
                    <a:pt x="28295" y="13785"/>
                  </a:lnTo>
                  <a:lnTo>
                    <a:pt x="27788" y="13693"/>
                  </a:lnTo>
                  <a:lnTo>
                    <a:pt x="20644" y="11435"/>
                  </a:lnTo>
                  <a:lnTo>
                    <a:pt x="13842" y="8425"/>
                  </a:lnTo>
                  <a:lnTo>
                    <a:pt x="7446" y="4707"/>
                  </a:lnTo>
                  <a:lnTo>
                    <a:pt x="1520" y="322"/>
                  </a:lnTo>
                  <a:lnTo>
                    <a:pt x="1152" y="0"/>
                  </a:lnTo>
                  <a:lnTo>
                    <a:pt x="599" y="46"/>
                  </a:lnTo>
                  <a:lnTo>
                    <a:pt x="276" y="368"/>
                  </a:lnTo>
                  <a:lnTo>
                    <a:pt x="92" y="553"/>
                  </a:lnTo>
                  <a:lnTo>
                    <a:pt x="0" y="783"/>
                  </a:lnTo>
                  <a:lnTo>
                    <a:pt x="46" y="1014"/>
                  </a:lnTo>
                  <a:lnTo>
                    <a:pt x="92" y="1613"/>
                  </a:lnTo>
                  <a:lnTo>
                    <a:pt x="460" y="2120"/>
                  </a:lnTo>
                  <a:lnTo>
                    <a:pt x="1013" y="2443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7" name="object 707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3858967" y="4592918"/>
              <a:ext cx="8940" cy="6501"/>
            </a:xfrm>
            <a:prstGeom prst="rect">
              <a:avLst/>
            </a:prstGeom>
          </p:spPr>
        </p:pic>
        <p:sp>
          <p:nvSpPr>
            <p:cNvPr id="708" name="object 708"/>
            <p:cNvSpPr/>
            <p:nvPr/>
          </p:nvSpPr>
          <p:spPr>
            <a:xfrm>
              <a:off x="3858967" y="4592918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62"/>
                  </a:moveTo>
                  <a:lnTo>
                    <a:pt x="7281" y="1752"/>
                  </a:lnTo>
                  <a:lnTo>
                    <a:pt x="3732" y="0"/>
                  </a:lnTo>
                  <a:lnTo>
                    <a:pt x="875" y="2351"/>
                  </a:lnTo>
                  <a:lnTo>
                    <a:pt x="0" y="4103"/>
                  </a:lnTo>
                  <a:lnTo>
                    <a:pt x="2119" y="5901"/>
                  </a:lnTo>
                  <a:lnTo>
                    <a:pt x="5668" y="6362"/>
                  </a:lnTo>
                  <a:lnTo>
                    <a:pt x="6728" y="6501"/>
                  </a:lnTo>
                  <a:lnTo>
                    <a:pt x="7834" y="6501"/>
                  </a:lnTo>
                  <a:lnTo>
                    <a:pt x="8940" y="6362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9" name="object 709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3852192" y="4596099"/>
              <a:ext cx="26774" cy="20794"/>
            </a:xfrm>
            <a:prstGeom prst="rect">
              <a:avLst/>
            </a:prstGeom>
          </p:spPr>
        </p:pic>
        <p:sp>
          <p:nvSpPr>
            <p:cNvPr id="710" name="object 710"/>
            <p:cNvSpPr/>
            <p:nvPr/>
          </p:nvSpPr>
          <p:spPr>
            <a:xfrm>
              <a:off x="3852192" y="4597482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774" y="15537"/>
                  </a:lnTo>
                  <a:lnTo>
                    <a:pt x="26774" y="13785"/>
                  </a:lnTo>
                  <a:lnTo>
                    <a:pt x="19525" y="11353"/>
                  </a:lnTo>
                  <a:lnTo>
                    <a:pt x="12609" y="8224"/>
                  </a:lnTo>
                  <a:lnTo>
                    <a:pt x="6082" y="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852192" y="4596007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2" y="11411"/>
                  </a:lnTo>
                  <a:lnTo>
                    <a:pt x="12609" y="15192"/>
                  </a:lnTo>
                  <a:lnTo>
                    <a:pt x="19525" y="18315"/>
                  </a:lnTo>
                  <a:lnTo>
                    <a:pt x="26774" y="20747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852192" y="459623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774" y="20794"/>
                  </a:moveTo>
                  <a:lnTo>
                    <a:pt x="26774" y="13785"/>
                  </a:lnTo>
                  <a:lnTo>
                    <a:pt x="19551" y="11307"/>
                  </a:lnTo>
                  <a:lnTo>
                    <a:pt x="12644" y="8172"/>
                  </a:lnTo>
                  <a:lnTo>
                    <a:pt x="6108" y="4397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3" name="object 713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3896602" y="4636442"/>
              <a:ext cx="27317" cy="48550"/>
            </a:xfrm>
            <a:prstGeom prst="rect">
              <a:avLst/>
            </a:prstGeom>
          </p:spPr>
        </p:pic>
        <p:sp>
          <p:nvSpPr>
            <p:cNvPr id="714" name="object 714"/>
            <p:cNvSpPr/>
            <p:nvPr/>
          </p:nvSpPr>
          <p:spPr>
            <a:xfrm>
              <a:off x="3897355" y="4636442"/>
              <a:ext cx="26034" cy="14604"/>
            </a:xfrm>
            <a:custGeom>
              <a:avLst/>
              <a:gdLst/>
              <a:ahLst/>
              <a:cxnLst/>
              <a:rect l="l" t="t" r="r" b="b"/>
              <a:pathLst>
                <a:path w="26035" h="14604">
                  <a:moveTo>
                    <a:pt x="0" y="3227"/>
                  </a:moveTo>
                  <a:lnTo>
                    <a:pt x="7281" y="5624"/>
                  </a:lnTo>
                  <a:lnTo>
                    <a:pt x="14101" y="8990"/>
                  </a:lnTo>
                  <a:lnTo>
                    <a:pt x="20323" y="13232"/>
                  </a:lnTo>
                  <a:lnTo>
                    <a:pt x="22028" y="14293"/>
                  </a:lnTo>
                  <a:lnTo>
                    <a:pt x="24332" y="13831"/>
                  </a:lnTo>
                  <a:lnTo>
                    <a:pt x="25438" y="12264"/>
                  </a:lnTo>
                  <a:lnTo>
                    <a:pt x="25807" y="11757"/>
                  </a:lnTo>
                  <a:lnTo>
                    <a:pt x="25991" y="11203"/>
                  </a:lnTo>
                  <a:lnTo>
                    <a:pt x="26037" y="10604"/>
                  </a:lnTo>
                  <a:lnTo>
                    <a:pt x="20276" y="5763"/>
                  </a:lnTo>
                  <a:lnTo>
                    <a:pt x="13318" y="2259"/>
                  </a:lnTo>
                  <a:lnTo>
                    <a:pt x="5806" y="414"/>
                  </a:lnTo>
                  <a:lnTo>
                    <a:pt x="3410" y="0"/>
                  </a:lnTo>
                  <a:lnTo>
                    <a:pt x="967" y="1152"/>
                  </a:lnTo>
                  <a:lnTo>
                    <a:pt x="0" y="3227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5" name="object 715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3900442" y="4644188"/>
              <a:ext cx="14697" cy="18185"/>
            </a:xfrm>
            <a:prstGeom prst="rect">
              <a:avLst/>
            </a:prstGeom>
          </p:spPr>
        </p:pic>
        <p:sp>
          <p:nvSpPr>
            <p:cNvPr id="716" name="object 716"/>
            <p:cNvSpPr/>
            <p:nvPr/>
          </p:nvSpPr>
          <p:spPr>
            <a:xfrm>
              <a:off x="3900442" y="4644188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244" y="10973"/>
                  </a:moveTo>
                  <a:lnTo>
                    <a:pt x="14746" y="18212"/>
                  </a:lnTo>
                  <a:lnTo>
                    <a:pt x="14700" y="18857"/>
                  </a:lnTo>
                  <a:lnTo>
                    <a:pt x="14654" y="8022"/>
                  </a:lnTo>
                  <a:lnTo>
                    <a:pt x="0" y="0"/>
                  </a:lnTo>
                  <a:lnTo>
                    <a:pt x="1198" y="691"/>
                  </a:lnTo>
                  <a:lnTo>
                    <a:pt x="1244" y="1097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900627" y="4645433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43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906341" y="4677062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9"/>
                  </a:moveTo>
                  <a:lnTo>
                    <a:pt x="1290" y="92"/>
                  </a:lnTo>
                  <a:lnTo>
                    <a:pt x="414" y="0"/>
                  </a:lnTo>
                  <a:lnTo>
                    <a:pt x="230" y="368"/>
                  </a:lnTo>
                  <a:lnTo>
                    <a:pt x="0" y="737"/>
                  </a:lnTo>
                  <a:lnTo>
                    <a:pt x="506" y="1429"/>
                  </a:lnTo>
                  <a:lnTo>
                    <a:pt x="1382" y="1890"/>
                  </a:lnTo>
                  <a:lnTo>
                    <a:pt x="2212" y="2397"/>
                  </a:lnTo>
                  <a:lnTo>
                    <a:pt x="3041" y="2489"/>
                  </a:lnTo>
                  <a:lnTo>
                    <a:pt x="3271" y="2120"/>
                  </a:lnTo>
                  <a:lnTo>
                    <a:pt x="3456" y="1752"/>
                  </a:lnTo>
                  <a:lnTo>
                    <a:pt x="2949" y="1106"/>
                  </a:lnTo>
                  <a:lnTo>
                    <a:pt x="2119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9" name="object 71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901134" y="4627498"/>
              <a:ext cx="3548" cy="2120"/>
            </a:xfrm>
            <a:prstGeom prst="rect">
              <a:avLst/>
            </a:prstGeom>
          </p:spPr>
        </p:pic>
        <p:sp>
          <p:nvSpPr>
            <p:cNvPr id="720" name="object 720"/>
            <p:cNvSpPr/>
            <p:nvPr/>
          </p:nvSpPr>
          <p:spPr>
            <a:xfrm>
              <a:off x="3901134" y="462749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60"/>
                  </a:moveTo>
                  <a:lnTo>
                    <a:pt x="0" y="507"/>
                  </a:lnTo>
                  <a:lnTo>
                    <a:pt x="783" y="46"/>
                  </a:lnTo>
                  <a:lnTo>
                    <a:pt x="1751" y="0"/>
                  </a:lnTo>
                  <a:lnTo>
                    <a:pt x="2765" y="0"/>
                  </a:lnTo>
                  <a:lnTo>
                    <a:pt x="3548" y="507"/>
                  </a:lnTo>
                  <a:lnTo>
                    <a:pt x="3548" y="1060"/>
                  </a:lnTo>
                  <a:lnTo>
                    <a:pt x="3548" y="1659"/>
                  </a:lnTo>
                  <a:lnTo>
                    <a:pt x="2765" y="2120"/>
                  </a:lnTo>
                  <a:lnTo>
                    <a:pt x="1751" y="2120"/>
                  </a:lnTo>
                  <a:lnTo>
                    <a:pt x="783" y="2120"/>
                  </a:lnTo>
                  <a:lnTo>
                    <a:pt x="0" y="1659"/>
                  </a:lnTo>
                  <a:lnTo>
                    <a:pt x="0" y="1060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1" name="object 721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900857" y="4628558"/>
              <a:ext cx="4101" cy="12126"/>
            </a:xfrm>
            <a:prstGeom prst="rect">
              <a:avLst/>
            </a:prstGeom>
          </p:spPr>
        </p:pic>
        <p:sp>
          <p:nvSpPr>
            <p:cNvPr id="722" name="object 722"/>
            <p:cNvSpPr/>
            <p:nvPr/>
          </p:nvSpPr>
          <p:spPr>
            <a:xfrm>
              <a:off x="3900857" y="4628558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35"/>
                  </a:moveTo>
                  <a:lnTo>
                    <a:pt x="783" y="11895"/>
                  </a:lnTo>
                  <a:lnTo>
                    <a:pt x="2304" y="12126"/>
                  </a:lnTo>
                  <a:lnTo>
                    <a:pt x="3456" y="11434"/>
                  </a:lnTo>
                  <a:lnTo>
                    <a:pt x="3686" y="11249"/>
                  </a:lnTo>
                  <a:lnTo>
                    <a:pt x="3917" y="11065"/>
                  </a:lnTo>
                  <a:lnTo>
                    <a:pt x="4101" y="10835"/>
                  </a:lnTo>
                  <a:lnTo>
                    <a:pt x="4101" y="0"/>
                  </a:lnTo>
                  <a:lnTo>
                    <a:pt x="3364" y="1060"/>
                  </a:lnTo>
                  <a:lnTo>
                    <a:pt x="1889" y="1383"/>
                  </a:lnTo>
                  <a:lnTo>
                    <a:pt x="783" y="737"/>
                  </a:lnTo>
                  <a:lnTo>
                    <a:pt x="460" y="553"/>
                  </a:lnTo>
                  <a:lnTo>
                    <a:pt x="184" y="322"/>
                  </a:lnTo>
                  <a:lnTo>
                    <a:pt x="0" y="0"/>
                  </a:lnTo>
                  <a:lnTo>
                    <a:pt x="0" y="10835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3896834" y="4627359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4">
                  <a:moveTo>
                    <a:pt x="2456" y="48780"/>
                  </a:moveTo>
                  <a:lnTo>
                    <a:pt x="12225" y="55420"/>
                  </a:lnTo>
                  <a:lnTo>
                    <a:pt x="15958" y="57356"/>
                  </a:lnTo>
                  <a:lnTo>
                    <a:pt x="27312" y="28402"/>
                  </a:lnTo>
                  <a:lnTo>
                    <a:pt x="27018" y="19779"/>
                  </a:lnTo>
                  <a:lnTo>
                    <a:pt x="21719" y="15307"/>
                  </a:lnTo>
                  <a:lnTo>
                    <a:pt x="15451" y="11987"/>
                  </a:lnTo>
                  <a:lnTo>
                    <a:pt x="8631" y="10097"/>
                  </a:lnTo>
                  <a:lnTo>
                    <a:pt x="8677" y="7515"/>
                  </a:lnTo>
                  <a:lnTo>
                    <a:pt x="8677" y="4933"/>
                  </a:lnTo>
                  <a:lnTo>
                    <a:pt x="8631" y="2305"/>
                  </a:lnTo>
                  <a:lnTo>
                    <a:pt x="8447" y="968"/>
                  </a:lnTo>
                  <a:lnTo>
                    <a:pt x="7110" y="0"/>
                  </a:lnTo>
                  <a:lnTo>
                    <a:pt x="5682" y="184"/>
                  </a:lnTo>
                  <a:lnTo>
                    <a:pt x="4622" y="276"/>
                  </a:lnTo>
                  <a:lnTo>
                    <a:pt x="3700" y="968"/>
                  </a:lnTo>
                  <a:lnTo>
                    <a:pt x="3423" y="1936"/>
                  </a:lnTo>
                  <a:lnTo>
                    <a:pt x="3331" y="4564"/>
                  </a:lnTo>
                  <a:lnTo>
                    <a:pt x="3285" y="7192"/>
                  </a:lnTo>
                  <a:lnTo>
                    <a:pt x="3331" y="9820"/>
                  </a:lnTo>
                  <a:lnTo>
                    <a:pt x="2041" y="10235"/>
                  </a:lnTo>
                  <a:lnTo>
                    <a:pt x="1027" y="11111"/>
                  </a:lnTo>
                  <a:lnTo>
                    <a:pt x="520" y="12310"/>
                  </a:lnTo>
                  <a:lnTo>
                    <a:pt x="0" y="21451"/>
                  </a:lnTo>
                  <a:lnTo>
                    <a:pt x="157" y="30597"/>
                  </a:lnTo>
                  <a:lnTo>
                    <a:pt x="980" y="39717"/>
                  </a:lnTo>
                  <a:lnTo>
                    <a:pt x="2456" y="48780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4" name="object 724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3909936" y="4673097"/>
              <a:ext cx="3318" cy="3688"/>
            </a:xfrm>
            <a:prstGeom prst="rect">
              <a:avLst/>
            </a:prstGeom>
          </p:spPr>
        </p:pic>
        <p:sp>
          <p:nvSpPr>
            <p:cNvPr id="725" name="object 725"/>
            <p:cNvSpPr/>
            <p:nvPr/>
          </p:nvSpPr>
          <p:spPr>
            <a:xfrm>
              <a:off x="3909936" y="467309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534" y="3319"/>
                  </a:lnTo>
                  <a:lnTo>
                    <a:pt x="3179" y="2950"/>
                  </a:lnTo>
                  <a:lnTo>
                    <a:pt x="3318" y="1982"/>
                  </a:lnTo>
                  <a:lnTo>
                    <a:pt x="2857" y="1152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6" name="object 726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3905788" y="4670930"/>
              <a:ext cx="3318" cy="3688"/>
            </a:xfrm>
            <a:prstGeom prst="rect">
              <a:avLst/>
            </a:prstGeom>
          </p:spPr>
        </p:pic>
        <p:sp>
          <p:nvSpPr>
            <p:cNvPr id="727" name="object 727"/>
            <p:cNvSpPr/>
            <p:nvPr/>
          </p:nvSpPr>
          <p:spPr>
            <a:xfrm>
              <a:off x="3905788" y="467093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474" y="0"/>
                  </a:lnTo>
                  <a:lnTo>
                    <a:pt x="829" y="414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65"/>
                  </a:lnTo>
                  <a:lnTo>
                    <a:pt x="1843" y="3688"/>
                  </a:lnTo>
                  <a:lnTo>
                    <a:pt x="2488" y="3319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8" name="object 728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3901641" y="4668763"/>
              <a:ext cx="3318" cy="3688"/>
            </a:xfrm>
            <a:prstGeom prst="rect">
              <a:avLst/>
            </a:prstGeom>
          </p:spPr>
        </p:pic>
        <p:sp>
          <p:nvSpPr>
            <p:cNvPr id="729" name="object 729"/>
            <p:cNvSpPr/>
            <p:nvPr/>
          </p:nvSpPr>
          <p:spPr>
            <a:xfrm>
              <a:off x="3901641" y="466876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83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0" name="object 730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3909936" y="4668394"/>
              <a:ext cx="3318" cy="3688"/>
            </a:xfrm>
            <a:prstGeom prst="rect">
              <a:avLst/>
            </a:prstGeom>
          </p:spPr>
        </p:pic>
        <p:sp>
          <p:nvSpPr>
            <p:cNvPr id="731" name="object 731"/>
            <p:cNvSpPr/>
            <p:nvPr/>
          </p:nvSpPr>
          <p:spPr>
            <a:xfrm>
              <a:off x="3909936" y="466839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68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83"/>
                  </a:lnTo>
                  <a:lnTo>
                    <a:pt x="0" y="1752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2" name="object 732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3905788" y="4666227"/>
              <a:ext cx="3318" cy="3688"/>
            </a:xfrm>
            <a:prstGeom prst="rect">
              <a:avLst/>
            </a:prstGeom>
          </p:spPr>
        </p:pic>
        <p:sp>
          <p:nvSpPr>
            <p:cNvPr id="733" name="object 733"/>
            <p:cNvSpPr/>
            <p:nvPr/>
          </p:nvSpPr>
          <p:spPr>
            <a:xfrm>
              <a:off x="3905788" y="466622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88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4" name="object 734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3901641" y="4664060"/>
              <a:ext cx="3318" cy="3642"/>
            </a:xfrm>
            <a:prstGeom prst="rect">
              <a:avLst/>
            </a:prstGeom>
          </p:spPr>
        </p:pic>
        <p:sp>
          <p:nvSpPr>
            <p:cNvPr id="735" name="object 735"/>
            <p:cNvSpPr/>
            <p:nvPr/>
          </p:nvSpPr>
          <p:spPr>
            <a:xfrm>
              <a:off x="3901641" y="4664060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38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6" name="object 736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3909936" y="4663691"/>
              <a:ext cx="3318" cy="3642"/>
            </a:xfrm>
            <a:prstGeom prst="rect">
              <a:avLst/>
            </a:prstGeom>
          </p:spPr>
        </p:pic>
        <p:sp>
          <p:nvSpPr>
            <p:cNvPr id="737" name="object 737"/>
            <p:cNvSpPr/>
            <p:nvPr/>
          </p:nvSpPr>
          <p:spPr>
            <a:xfrm>
              <a:off x="3909936" y="4663691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52"/>
                  </a:moveTo>
                  <a:lnTo>
                    <a:pt x="2396" y="322"/>
                  </a:lnTo>
                  <a:lnTo>
                    <a:pt x="1520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535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534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52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8" name="object 738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3905788" y="4661524"/>
              <a:ext cx="3318" cy="3642"/>
            </a:xfrm>
            <a:prstGeom prst="rect">
              <a:avLst/>
            </a:prstGeom>
          </p:spPr>
        </p:pic>
        <p:sp>
          <p:nvSpPr>
            <p:cNvPr id="739" name="object 739"/>
            <p:cNvSpPr/>
            <p:nvPr/>
          </p:nvSpPr>
          <p:spPr>
            <a:xfrm>
              <a:off x="3905788" y="466152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06"/>
                  </a:moveTo>
                  <a:lnTo>
                    <a:pt x="2396" y="322"/>
                  </a:lnTo>
                  <a:lnTo>
                    <a:pt x="1474" y="0"/>
                  </a:lnTo>
                  <a:lnTo>
                    <a:pt x="829" y="368"/>
                  </a:lnTo>
                  <a:lnTo>
                    <a:pt x="184" y="737"/>
                  </a:lnTo>
                  <a:lnTo>
                    <a:pt x="0" y="1705"/>
                  </a:lnTo>
                  <a:lnTo>
                    <a:pt x="460" y="2489"/>
                  </a:lnTo>
                  <a:lnTo>
                    <a:pt x="921" y="3319"/>
                  </a:lnTo>
                  <a:lnTo>
                    <a:pt x="1843" y="3642"/>
                  </a:lnTo>
                  <a:lnTo>
                    <a:pt x="2488" y="3273"/>
                  </a:lnTo>
                  <a:lnTo>
                    <a:pt x="3179" y="2904"/>
                  </a:lnTo>
                  <a:lnTo>
                    <a:pt x="3318" y="1936"/>
                  </a:lnTo>
                  <a:lnTo>
                    <a:pt x="2857" y="1106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0" name="object 740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3901641" y="4659311"/>
              <a:ext cx="3318" cy="3688"/>
            </a:xfrm>
            <a:prstGeom prst="rect">
              <a:avLst/>
            </a:prstGeom>
          </p:spPr>
        </p:pic>
        <p:sp>
          <p:nvSpPr>
            <p:cNvPr id="741" name="object 741"/>
            <p:cNvSpPr/>
            <p:nvPr/>
          </p:nvSpPr>
          <p:spPr>
            <a:xfrm>
              <a:off x="3901641" y="4645156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2857" y="15307"/>
                  </a:moveTo>
                  <a:lnTo>
                    <a:pt x="2396" y="14523"/>
                  </a:lnTo>
                  <a:lnTo>
                    <a:pt x="1474" y="14154"/>
                  </a:lnTo>
                  <a:lnTo>
                    <a:pt x="829" y="14569"/>
                  </a:lnTo>
                  <a:lnTo>
                    <a:pt x="138" y="14938"/>
                  </a:lnTo>
                  <a:lnTo>
                    <a:pt x="0" y="15906"/>
                  </a:lnTo>
                  <a:lnTo>
                    <a:pt x="460" y="16690"/>
                  </a:lnTo>
                  <a:lnTo>
                    <a:pt x="921" y="17520"/>
                  </a:lnTo>
                  <a:lnTo>
                    <a:pt x="1843" y="17843"/>
                  </a:lnTo>
                  <a:lnTo>
                    <a:pt x="2488" y="17474"/>
                  </a:lnTo>
                  <a:lnTo>
                    <a:pt x="3179" y="17059"/>
                  </a:lnTo>
                  <a:lnTo>
                    <a:pt x="3318" y="16137"/>
                  </a:lnTo>
                  <a:lnTo>
                    <a:pt x="2857" y="15307"/>
                  </a:lnTo>
                </a:path>
                <a:path w="8254" h="18414">
                  <a:moveTo>
                    <a:pt x="6820" y="599"/>
                  </a:moveTo>
                  <a:lnTo>
                    <a:pt x="5990" y="92"/>
                  </a:lnTo>
                  <a:lnTo>
                    <a:pt x="5115" y="0"/>
                  </a:lnTo>
                  <a:lnTo>
                    <a:pt x="4930" y="368"/>
                  </a:lnTo>
                  <a:lnTo>
                    <a:pt x="4700" y="691"/>
                  </a:lnTo>
                  <a:lnTo>
                    <a:pt x="5207" y="1383"/>
                  </a:lnTo>
                  <a:lnTo>
                    <a:pt x="6083" y="1890"/>
                  </a:lnTo>
                  <a:lnTo>
                    <a:pt x="6912" y="2351"/>
                  </a:lnTo>
                  <a:lnTo>
                    <a:pt x="7742" y="2489"/>
                  </a:lnTo>
                  <a:lnTo>
                    <a:pt x="7972" y="2120"/>
                  </a:lnTo>
                  <a:lnTo>
                    <a:pt x="8156" y="1752"/>
                  </a:lnTo>
                  <a:lnTo>
                    <a:pt x="7649" y="1060"/>
                  </a:lnTo>
                  <a:lnTo>
                    <a:pt x="6820" y="599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2" name="object 74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689009" y="4730454"/>
              <a:ext cx="104518" cy="56817"/>
            </a:xfrm>
            <a:prstGeom prst="rect">
              <a:avLst/>
            </a:prstGeom>
          </p:spPr>
        </p:pic>
        <p:sp>
          <p:nvSpPr>
            <p:cNvPr id="743" name="object 743"/>
            <p:cNvSpPr/>
            <p:nvPr/>
          </p:nvSpPr>
          <p:spPr>
            <a:xfrm>
              <a:off x="3689009" y="4730454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32" y="56817"/>
                  </a:moveTo>
                  <a:lnTo>
                    <a:pt x="104518" y="21531"/>
                  </a:lnTo>
                  <a:lnTo>
                    <a:pt x="64287" y="0"/>
                  </a:lnTo>
                  <a:lnTo>
                    <a:pt x="0" y="35036"/>
                  </a:lnTo>
                  <a:lnTo>
                    <a:pt x="8338" y="42779"/>
                  </a:lnTo>
                  <a:lnTo>
                    <a:pt x="17869" y="49068"/>
                  </a:lnTo>
                  <a:lnTo>
                    <a:pt x="28384" y="53786"/>
                  </a:lnTo>
                  <a:lnTo>
                    <a:pt x="39678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4" name="object 744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3689009" y="4765388"/>
              <a:ext cx="39678" cy="110263"/>
            </a:xfrm>
            <a:prstGeom prst="rect">
              <a:avLst/>
            </a:prstGeom>
          </p:spPr>
        </p:pic>
        <p:sp>
          <p:nvSpPr>
            <p:cNvPr id="745" name="object 745"/>
            <p:cNvSpPr/>
            <p:nvPr/>
          </p:nvSpPr>
          <p:spPr>
            <a:xfrm>
              <a:off x="3689009" y="4765388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82"/>
                  </a:moveTo>
                  <a:lnTo>
                    <a:pt x="28358" y="18858"/>
                  </a:lnTo>
                  <a:lnTo>
                    <a:pt x="17834" y="14122"/>
                  </a:lnTo>
                  <a:lnTo>
                    <a:pt x="8312" y="7795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422" y="97495"/>
                  </a:lnTo>
                  <a:lnTo>
                    <a:pt x="17990" y="103378"/>
                  </a:lnTo>
                  <a:lnTo>
                    <a:pt x="28482" y="107671"/>
                  </a:lnTo>
                  <a:lnTo>
                    <a:pt x="39678" y="110263"/>
                  </a:lnTo>
                  <a:lnTo>
                    <a:pt x="39632" y="21882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6" name="object 746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3728641" y="4751985"/>
              <a:ext cx="64886" cy="123565"/>
            </a:xfrm>
            <a:prstGeom prst="rect">
              <a:avLst/>
            </a:prstGeom>
          </p:spPr>
        </p:pic>
        <p:sp>
          <p:nvSpPr>
            <p:cNvPr id="747" name="object 747"/>
            <p:cNvSpPr/>
            <p:nvPr/>
          </p:nvSpPr>
          <p:spPr>
            <a:xfrm>
              <a:off x="3728641" y="4751985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85"/>
                  </a:moveTo>
                  <a:lnTo>
                    <a:pt x="0" y="123565"/>
                  </a:lnTo>
                  <a:lnTo>
                    <a:pt x="64886" y="88612"/>
                  </a:lnTo>
                  <a:lnTo>
                    <a:pt x="64886" y="0"/>
                  </a:lnTo>
                  <a:lnTo>
                    <a:pt x="0" y="35285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689009" y="4730454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287" y="0"/>
                  </a:lnTo>
                  <a:lnTo>
                    <a:pt x="0" y="35031"/>
                  </a:lnTo>
                  <a:lnTo>
                    <a:pt x="0" y="125063"/>
                  </a:lnTo>
                  <a:lnTo>
                    <a:pt x="8422" y="132426"/>
                  </a:lnTo>
                  <a:lnTo>
                    <a:pt x="17990" y="138310"/>
                  </a:lnTo>
                  <a:lnTo>
                    <a:pt x="28482" y="142603"/>
                  </a:lnTo>
                  <a:lnTo>
                    <a:pt x="39678" y="145193"/>
                  </a:lnTo>
                  <a:lnTo>
                    <a:pt x="104518" y="110139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9" name="object 749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3703617" y="4819587"/>
              <a:ext cx="7281" cy="8916"/>
            </a:xfrm>
            <a:prstGeom prst="rect">
              <a:avLst/>
            </a:prstGeom>
          </p:spPr>
        </p:pic>
        <p:sp>
          <p:nvSpPr>
            <p:cNvPr id="750" name="object 750"/>
            <p:cNvSpPr/>
            <p:nvPr/>
          </p:nvSpPr>
          <p:spPr>
            <a:xfrm>
              <a:off x="3703617" y="4819587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97" y="3421"/>
                  </a:moveTo>
                  <a:lnTo>
                    <a:pt x="5714" y="1272"/>
                  </a:lnTo>
                  <a:lnTo>
                    <a:pt x="3778" y="0"/>
                  </a:lnTo>
                  <a:lnTo>
                    <a:pt x="2212" y="571"/>
                  </a:lnTo>
                  <a:lnTo>
                    <a:pt x="645" y="1143"/>
                  </a:lnTo>
                  <a:lnTo>
                    <a:pt x="0" y="3351"/>
                  </a:lnTo>
                  <a:lnTo>
                    <a:pt x="783" y="5495"/>
                  </a:lnTo>
                  <a:lnTo>
                    <a:pt x="1566" y="7644"/>
                  </a:lnTo>
                  <a:lnTo>
                    <a:pt x="3456" y="8916"/>
                  </a:lnTo>
                  <a:lnTo>
                    <a:pt x="5069" y="8345"/>
                  </a:lnTo>
                  <a:lnTo>
                    <a:pt x="6636" y="7768"/>
                  </a:lnTo>
                  <a:lnTo>
                    <a:pt x="7281" y="5565"/>
                  </a:lnTo>
                  <a:lnTo>
                    <a:pt x="6497" y="342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695414" y="4838343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212" y="4570"/>
                  </a:lnTo>
                  <a:lnTo>
                    <a:pt x="12788" y="8407"/>
                  </a:lnTo>
                  <a:lnTo>
                    <a:pt x="19675" y="11483"/>
                  </a:lnTo>
                  <a:lnTo>
                    <a:pt x="26820" y="13772"/>
                  </a:lnTo>
                </a:path>
                <a:path w="27304" h="24764">
                  <a:moveTo>
                    <a:pt x="0" y="5385"/>
                  </a:moveTo>
                  <a:lnTo>
                    <a:pt x="6212" y="9953"/>
                  </a:lnTo>
                  <a:lnTo>
                    <a:pt x="12788" y="13790"/>
                  </a:lnTo>
                  <a:lnTo>
                    <a:pt x="19675" y="16866"/>
                  </a:lnTo>
                  <a:lnTo>
                    <a:pt x="26820" y="19152"/>
                  </a:lnTo>
                </a:path>
                <a:path w="27304" h="24764">
                  <a:moveTo>
                    <a:pt x="0" y="10765"/>
                  </a:moveTo>
                  <a:lnTo>
                    <a:pt x="6212" y="15336"/>
                  </a:lnTo>
                  <a:lnTo>
                    <a:pt x="12788" y="19173"/>
                  </a:lnTo>
                  <a:lnTo>
                    <a:pt x="19675" y="22249"/>
                  </a:lnTo>
                  <a:lnTo>
                    <a:pt x="26820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694354" y="4782388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53" y="23"/>
                  </a:lnTo>
                  <a:lnTo>
                    <a:pt x="46" y="539"/>
                  </a:lnTo>
                  <a:lnTo>
                    <a:pt x="0" y="1018"/>
                  </a:lnTo>
                  <a:lnTo>
                    <a:pt x="92" y="1599"/>
                  </a:lnTo>
                  <a:lnTo>
                    <a:pt x="414" y="2116"/>
                  </a:lnTo>
                  <a:lnTo>
                    <a:pt x="967" y="2411"/>
                  </a:lnTo>
                  <a:lnTo>
                    <a:pt x="7004" y="6914"/>
                  </a:lnTo>
                  <a:lnTo>
                    <a:pt x="13525" y="10732"/>
                  </a:lnTo>
                  <a:lnTo>
                    <a:pt x="20461" y="13833"/>
                  </a:lnTo>
                  <a:lnTo>
                    <a:pt x="27742" y="16183"/>
                  </a:lnTo>
                  <a:lnTo>
                    <a:pt x="28479" y="16026"/>
                  </a:lnTo>
                  <a:lnTo>
                    <a:pt x="28986" y="15339"/>
                  </a:lnTo>
                  <a:lnTo>
                    <a:pt x="28664" y="14163"/>
                  </a:lnTo>
                  <a:lnTo>
                    <a:pt x="28295" y="13790"/>
                  </a:lnTo>
                  <a:lnTo>
                    <a:pt x="27742" y="13679"/>
                  </a:lnTo>
                  <a:lnTo>
                    <a:pt x="20599" y="11414"/>
                  </a:lnTo>
                  <a:lnTo>
                    <a:pt x="13802" y="8408"/>
                  </a:lnTo>
                  <a:lnTo>
                    <a:pt x="7419" y="4695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694354" y="4782388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967" y="2411"/>
                  </a:moveTo>
                  <a:lnTo>
                    <a:pt x="7004" y="6914"/>
                  </a:lnTo>
                  <a:lnTo>
                    <a:pt x="13525" y="10732"/>
                  </a:lnTo>
                  <a:lnTo>
                    <a:pt x="20461" y="13833"/>
                  </a:lnTo>
                  <a:lnTo>
                    <a:pt x="27742" y="16183"/>
                  </a:lnTo>
                  <a:lnTo>
                    <a:pt x="28479" y="16026"/>
                  </a:lnTo>
                  <a:lnTo>
                    <a:pt x="28986" y="15339"/>
                  </a:lnTo>
                  <a:lnTo>
                    <a:pt x="28802" y="14648"/>
                  </a:lnTo>
                  <a:lnTo>
                    <a:pt x="28664" y="14163"/>
                  </a:lnTo>
                  <a:lnTo>
                    <a:pt x="28295" y="13790"/>
                  </a:lnTo>
                  <a:lnTo>
                    <a:pt x="27742" y="13679"/>
                  </a:lnTo>
                  <a:lnTo>
                    <a:pt x="20599" y="11414"/>
                  </a:lnTo>
                  <a:lnTo>
                    <a:pt x="13802" y="8408"/>
                  </a:lnTo>
                  <a:lnTo>
                    <a:pt x="7419" y="4695"/>
                  </a:lnTo>
                  <a:lnTo>
                    <a:pt x="1520" y="308"/>
                  </a:lnTo>
                  <a:lnTo>
                    <a:pt x="1152" y="0"/>
                  </a:lnTo>
                  <a:lnTo>
                    <a:pt x="553" y="23"/>
                  </a:lnTo>
                  <a:lnTo>
                    <a:pt x="230" y="359"/>
                  </a:lnTo>
                  <a:lnTo>
                    <a:pt x="46" y="539"/>
                  </a:lnTo>
                  <a:lnTo>
                    <a:pt x="0" y="779"/>
                  </a:lnTo>
                  <a:lnTo>
                    <a:pt x="0" y="1018"/>
                  </a:lnTo>
                  <a:lnTo>
                    <a:pt x="92" y="1599"/>
                  </a:lnTo>
                  <a:lnTo>
                    <a:pt x="414" y="2116"/>
                  </a:lnTo>
                  <a:lnTo>
                    <a:pt x="967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4" name="object 754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3702189" y="4788967"/>
              <a:ext cx="8940" cy="6482"/>
            </a:xfrm>
            <a:prstGeom prst="rect">
              <a:avLst/>
            </a:prstGeom>
          </p:spPr>
        </p:pic>
        <p:sp>
          <p:nvSpPr>
            <p:cNvPr id="755" name="object 755"/>
            <p:cNvSpPr/>
            <p:nvPr/>
          </p:nvSpPr>
          <p:spPr>
            <a:xfrm>
              <a:off x="3702189" y="4788967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78" y="0"/>
                  </a:lnTo>
                  <a:lnTo>
                    <a:pt x="921" y="2342"/>
                  </a:lnTo>
                  <a:lnTo>
                    <a:pt x="0" y="4103"/>
                  </a:lnTo>
                  <a:lnTo>
                    <a:pt x="2119" y="5897"/>
                  </a:lnTo>
                  <a:lnTo>
                    <a:pt x="5668" y="6344"/>
                  </a:lnTo>
                  <a:lnTo>
                    <a:pt x="6728" y="6482"/>
                  </a:lnTo>
                  <a:lnTo>
                    <a:pt x="7880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6" name="object 756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3695414" y="4792153"/>
              <a:ext cx="26820" cy="20780"/>
            </a:xfrm>
            <a:prstGeom prst="rect">
              <a:avLst/>
            </a:prstGeom>
          </p:spPr>
        </p:pic>
        <p:sp>
          <p:nvSpPr>
            <p:cNvPr id="757" name="object 757"/>
            <p:cNvSpPr/>
            <p:nvPr/>
          </p:nvSpPr>
          <p:spPr>
            <a:xfrm>
              <a:off x="3695414" y="4793527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820" y="15524"/>
                  </a:lnTo>
                  <a:lnTo>
                    <a:pt x="26820" y="13772"/>
                  </a:lnTo>
                  <a:lnTo>
                    <a:pt x="19564" y="11343"/>
                  </a:lnTo>
                  <a:lnTo>
                    <a:pt x="12632" y="8219"/>
                  </a:lnTo>
                  <a:lnTo>
                    <a:pt x="6089" y="44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695414" y="4792029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9" y="11433"/>
                  </a:lnTo>
                  <a:lnTo>
                    <a:pt x="12632" y="15223"/>
                  </a:lnTo>
                  <a:lnTo>
                    <a:pt x="19564" y="18348"/>
                  </a:lnTo>
                  <a:lnTo>
                    <a:pt x="26820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695414" y="479227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820" y="20780"/>
                  </a:moveTo>
                  <a:lnTo>
                    <a:pt x="26820" y="13772"/>
                  </a:lnTo>
                  <a:lnTo>
                    <a:pt x="19571" y="11308"/>
                  </a:lnTo>
                  <a:lnTo>
                    <a:pt x="12650" y="8174"/>
                  </a:lnTo>
                  <a:lnTo>
                    <a:pt x="6109" y="4395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0" name="object 760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3739843" y="4832473"/>
              <a:ext cx="27336" cy="48582"/>
            </a:xfrm>
            <a:prstGeom prst="rect">
              <a:avLst/>
            </a:prstGeom>
          </p:spPr>
        </p:pic>
        <p:sp>
          <p:nvSpPr>
            <p:cNvPr id="761" name="object 761"/>
            <p:cNvSpPr/>
            <p:nvPr/>
          </p:nvSpPr>
          <p:spPr>
            <a:xfrm>
              <a:off x="3740577" y="4832473"/>
              <a:ext cx="26670" cy="14604"/>
            </a:xfrm>
            <a:custGeom>
              <a:avLst/>
              <a:gdLst/>
              <a:ahLst/>
              <a:cxnLst/>
              <a:rect l="l" t="t" r="r" b="b"/>
              <a:pathLst>
                <a:path w="26670" h="14604">
                  <a:moveTo>
                    <a:pt x="0" y="3222"/>
                  </a:moveTo>
                  <a:lnTo>
                    <a:pt x="7281" y="5624"/>
                  </a:lnTo>
                  <a:lnTo>
                    <a:pt x="14147" y="9004"/>
                  </a:lnTo>
                  <a:lnTo>
                    <a:pt x="20369" y="13255"/>
                  </a:lnTo>
                  <a:lnTo>
                    <a:pt x="22074" y="14293"/>
                  </a:lnTo>
                  <a:lnTo>
                    <a:pt x="24332" y="13859"/>
                  </a:lnTo>
                  <a:lnTo>
                    <a:pt x="25438" y="12282"/>
                  </a:lnTo>
                  <a:lnTo>
                    <a:pt x="25807" y="11784"/>
                  </a:lnTo>
                  <a:lnTo>
                    <a:pt x="26037" y="11208"/>
                  </a:lnTo>
                  <a:lnTo>
                    <a:pt x="26083" y="10613"/>
                  </a:lnTo>
                  <a:lnTo>
                    <a:pt x="20276" y="5777"/>
                  </a:lnTo>
                  <a:lnTo>
                    <a:pt x="13364" y="2286"/>
                  </a:lnTo>
                  <a:lnTo>
                    <a:pt x="5806" y="442"/>
                  </a:lnTo>
                  <a:lnTo>
                    <a:pt x="3410" y="0"/>
                  </a:lnTo>
                  <a:lnTo>
                    <a:pt x="1013" y="1152"/>
                  </a:lnTo>
                  <a:lnTo>
                    <a:pt x="0" y="3222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2" name="object 762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3743711" y="4840228"/>
              <a:ext cx="14654" cy="18205"/>
            </a:xfrm>
            <a:prstGeom prst="rect">
              <a:avLst/>
            </a:prstGeom>
          </p:spPr>
        </p:pic>
        <p:sp>
          <p:nvSpPr>
            <p:cNvPr id="763" name="object 763"/>
            <p:cNvSpPr/>
            <p:nvPr/>
          </p:nvSpPr>
          <p:spPr>
            <a:xfrm>
              <a:off x="3743711" y="4840228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198" y="10987"/>
                  </a:moveTo>
                  <a:lnTo>
                    <a:pt x="14700" y="18230"/>
                  </a:lnTo>
                  <a:lnTo>
                    <a:pt x="14654" y="18880"/>
                  </a:lnTo>
                  <a:lnTo>
                    <a:pt x="14654" y="8040"/>
                  </a:lnTo>
                  <a:lnTo>
                    <a:pt x="0" y="0"/>
                  </a:lnTo>
                  <a:lnTo>
                    <a:pt x="1198" y="677"/>
                  </a:lnTo>
                  <a:lnTo>
                    <a:pt x="1198" y="10987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743849" y="4841483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39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749609" y="4873116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073" y="590"/>
                  </a:moveTo>
                  <a:lnTo>
                    <a:pt x="1244" y="106"/>
                  </a:lnTo>
                  <a:lnTo>
                    <a:pt x="414" y="0"/>
                  </a:lnTo>
                  <a:lnTo>
                    <a:pt x="184" y="359"/>
                  </a:lnTo>
                  <a:lnTo>
                    <a:pt x="0" y="719"/>
                  </a:lnTo>
                  <a:lnTo>
                    <a:pt x="506" y="1401"/>
                  </a:lnTo>
                  <a:lnTo>
                    <a:pt x="1336" y="1890"/>
                  </a:lnTo>
                  <a:lnTo>
                    <a:pt x="2165" y="2379"/>
                  </a:lnTo>
                  <a:lnTo>
                    <a:pt x="3041" y="2480"/>
                  </a:lnTo>
                  <a:lnTo>
                    <a:pt x="3225" y="2120"/>
                  </a:lnTo>
                  <a:lnTo>
                    <a:pt x="3456" y="1765"/>
                  </a:lnTo>
                  <a:lnTo>
                    <a:pt x="2949" y="1078"/>
                  </a:lnTo>
                  <a:lnTo>
                    <a:pt x="2073" y="59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6" name="object 766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44402" y="4823566"/>
              <a:ext cx="3502" cy="2097"/>
            </a:xfrm>
            <a:prstGeom prst="rect">
              <a:avLst/>
            </a:prstGeom>
          </p:spPr>
        </p:pic>
        <p:sp>
          <p:nvSpPr>
            <p:cNvPr id="767" name="object 767"/>
            <p:cNvSpPr/>
            <p:nvPr/>
          </p:nvSpPr>
          <p:spPr>
            <a:xfrm>
              <a:off x="3744402" y="4823566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51"/>
                  </a:moveTo>
                  <a:lnTo>
                    <a:pt x="0" y="470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18" y="0"/>
                  </a:lnTo>
                  <a:lnTo>
                    <a:pt x="3502" y="465"/>
                  </a:lnTo>
                  <a:lnTo>
                    <a:pt x="3502" y="1046"/>
                  </a:lnTo>
                  <a:lnTo>
                    <a:pt x="3502" y="1622"/>
                  </a:lnTo>
                  <a:lnTo>
                    <a:pt x="2718" y="2093"/>
                  </a:lnTo>
                  <a:lnTo>
                    <a:pt x="1751" y="2097"/>
                  </a:lnTo>
                  <a:lnTo>
                    <a:pt x="783" y="2097"/>
                  </a:lnTo>
                  <a:lnTo>
                    <a:pt x="0" y="1627"/>
                  </a:lnTo>
                  <a:lnTo>
                    <a:pt x="0" y="1051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8" name="object 76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744125" y="4824608"/>
              <a:ext cx="4055" cy="12130"/>
            </a:xfrm>
            <a:prstGeom prst="rect">
              <a:avLst/>
            </a:prstGeom>
          </p:spPr>
        </p:pic>
        <p:sp>
          <p:nvSpPr>
            <p:cNvPr id="769" name="object 769"/>
            <p:cNvSpPr/>
            <p:nvPr/>
          </p:nvSpPr>
          <p:spPr>
            <a:xfrm>
              <a:off x="3744125" y="4824608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21"/>
                  </a:moveTo>
                  <a:lnTo>
                    <a:pt x="737" y="11867"/>
                  </a:lnTo>
                  <a:lnTo>
                    <a:pt x="2304" y="12130"/>
                  </a:lnTo>
                  <a:lnTo>
                    <a:pt x="3410" y="11415"/>
                  </a:lnTo>
                  <a:lnTo>
                    <a:pt x="3686" y="11254"/>
                  </a:lnTo>
                  <a:lnTo>
                    <a:pt x="3871" y="11056"/>
                  </a:lnTo>
                  <a:lnTo>
                    <a:pt x="4055" y="10821"/>
                  </a:lnTo>
                  <a:lnTo>
                    <a:pt x="4055" y="0"/>
                  </a:lnTo>
                  <a:lnTo>
                    <a:pt x="3364" y="1042"/>
                  </a:lnTo>
                  <a:lnTo>
                    <a:pt x="1889" y="1373"/>
                  </a:lnTo>
                  <a:lnTo>
                    <a:pt x="783" y="733"/>
                  </a:lnTo>
                  <a:lnTo>
                    <a:pt x="460" y="548"/>
                  </a:lnTo>
                  <a:lnTo>
                    <a:pt x="184" y="295"/>
                  </a:lnTo>
                  <a:lnTo>
                    <a:pt x="0" y="0"/>
                  </a:lnTo>
                  <a:lnTo>
                    <a:pt x="0" y="10821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740076" y="4823409"/>
              <a:ext cx="27305" cy="59055"/>
            </a:xfrm>
            <a:custGeom>
              <a:avLst/>
              <a:gdLst/>
              <a:ahLst/>
              <a:cxnLst/>
              <a:rect l="l" t="t" r="r" b="b"/>
              <a:pathLst>
                <a:path w="27304" h="59054">
                  <a:moveTo>
                    <a:pt x="2482" y="48766"/>
                  </a:moveTo>
                  <a:lnTo>
                    <a:pt x="19441" y="58725"/>
                  </a:lnTo>
                  <a:lnTo>
                    <a:pt x="23404" y="57319"/>
                  </a:lnTo>
                  <a:lnTo>
                    <a:pt x="25017" y="54170"/>
                  </a:lnTo>
                  <a:lnTo>
                    <a:pt x="26311" y="45619"/>
                  </a:lnTo>
                  <a:lnTo>
                    <a:pt x="27079" y="37019"/>
                  </a:lnTo>
                  <a:lnTo>
                    <a:pt x="27311" y="28393"/>
                  </a:lnTo>
                  <a:lnTo>
                    <a:pt x="26998" y="19761"/>
                  </a:lnTo>
                  <a:lnTo>
                    <a:pt x="21745" y="15307"/>
                  </a:lnTo>
                  <a:lnTo>
                    <a:pt x="15431" y="12001"/>
                  </a:lnTo>
                  <a:lnTo>
                    <a:pt x="8611" y="10083"/>
                  </a:lnTo>
                  <a:lnTo>
                    <a:pt x="8657" y="7496"/>
                  </a:lnTo>
                  <a:lnTo>
                    <a:pt x="8657" y="4905"/>
                  </a:lnTo>
                  <a:lnTo>
                    <a:pt x="8611" y="2314"/>
                  </a:lnTo>
                  <a:lnTo>
                    <a:pt x="8426" y="963"/>
                  </a:lnTo>
                  <a:lnTo>
                    <a:pt x="7136" y="0"/>
                  </a:lnTo>
                  <a:lnTo>
                    <a:pt x="5661" y="156"/>
                  </a:lnTo>
                  <a:lnTo>
                    <a:pt x="3311" y="7174"/>
                  </a:lnTo>
                  <a:lnTo>
                    <a:pt x="3311" y="9797"/>
                  </a:lnTo>
                  <a:lnTo>
                    <a:pt x="2067" y="10207"/>
                  </a:lnTo>
                  <a:lnTo>
                    <a:pt x="1007" y="11116"/>
                  </a:lnTo>
                  <a:lnTo>
                    <a:pt x="500" y="12287"/>
                  </a:lnTo>
                  <a:lnTo>
                    <a:pt x="0" y="21437"/>
                  </a:lnTo>
                  <a:lnTo>
                    <a:pt x="160" y="30589"/>
                  </a:lnTo>
                  <a:lnTo>
                    <a:pt x="986" y="39709"/>
                  </a:lnTo>
                  <a:lnTo>
                    <a:pt x="2482" y="48766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1" name="object 771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3753204" y="4869165"/>
              <a:ext cx="3318" cy="3670"/>
            </a:xfrm>
            <a:prstGeom prst="rect">
              <a:avLst/>
            </a:prstGeom>
          </p:spPr>
        </p:pic>
        <p:sp>
          <p:nvSpPr>
            <p:cNvPr id="772" name="object 772"/>
            <p:cNvSpPr/>
            <p:nvPr/>
          </p:nvSpPr>
          <p:spPr>
            <a:xfrm>
              <a:off x="3753204" y="486916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78"/>
                  </a:lnTo>
                  <a:lnTo>
                    <a:pt x="138" y="760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843" y="3670"/>
                  </a:lnTo>
                  <a:lnTo>
                    <a:pt x="2488" y="3287"/>
                  </a:lnTo>
                  <a:lnTo>
                    <a:pt x="3133" y="2904"/>
                  </a:lnTo>
                  <a:lnTo>
                    <a:pt x="3318" y="1945"/>
                  </a:lnTo>
                  <a:lnTo>
                    <a:pt x="2857" y="114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3" name="object 773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3749056" y="4866984"/>
              <a:ext cx="3318" cy="3674"/>
            </a:xfrm>
            <a:prstGeom prst="rect">
              <a:avLst/>
            </a:prstGeom>
          </p:spPr>
        </p:pic>
        <p:sp>
          <p:nvSpPr>
            <p:cNvPr id="774" name="object 774"/>
            <p:cNvSpPr/>
            <p:nvPr/>
          </p:nvSpPr>
          <p:spPr>
            <a:xfrm>
              <a:off x="3749056" y="486698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783" y="382"/>
                  </a:lnTo>
                  <a:lnTo>
                    <a:pt x="138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797" y="3674"/>
                  </a:lnTo>
                  <a:lnTo>
                    <a:pt x="2488" y="3292"/>
                  </a:lnTo>
                  <a:lnTo>
                    <a:pt x="3133" y="2909"/>
                  </a:lnTo>
                  <a:lnTo>
                    <a:pt x="3318" y="1950"/>
                  </a:lnTo>
                  <a:lnTo>
                    <a:pt x="2857" y="114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5" name="object 775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3744863" y="4864808"/>
              <a:ext cx="3318" cy="3670"/>
            </a:xfrm>
            <a:prstGeom prst="rect">
              <a:avLst/>
            </a:prstGeom>
          </p:spPr>
        </p:pic>
        <p:sp>
          <p:nvSpPr>
            <p:cNvPr id="776" name="object 776"/>
            <p:cNvSpPr/>
            <p:nvPr/>
          </p:nvSpPr>
          <p:spPr>
            <a:xfrm>
              <a:off x="3744863" y="486480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520" y="0"/>
                  </a:lnTo>
                  <a:lnTo>
                    <a:pt x="829" y="382"/>
                  </a:lnTo>
                  <a:lnTo>
                    <a:pt x="184" y="760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843" y="3670"/>
                  </a:lnTo>
                  <a:lnTo>
                    <a:pt x="2534" y="3287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7" name="object 777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3753204" y="4864444"/>
              <a:ext cx="3318" cy="3674"/>
            </a:xfrm>
            <a:prstGeom prst="rect">
              <a:avLst/>
            </a:prstGeom>
          </p:spPr>
        </p:pic>
        <p:sp>
          <p:nvSpPr>
            <p:cNvPr id="778" name="object 778"/>
            <p:cNvSpPr/>
            <p:nvPr/>
          </p:nvSpPr>
          <p:spPr>
            <a:xfrm>
              <a:off x="3753204" y="486444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38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33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9" name="object 779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3749056" y="4862263"/>
              <a:ext cx="3318" cy="3674"/>
            </a:xfrm>
            <a:prstGeom prst="rect">
              <a:avLst/>
            </a:prstGeom>
          </p:spPr>
        </p:pic>
        <p:sp>
          <p:nvSpPr>
            <p:cNvPr id="780" name="object 780"/>
            <p:cNvSpPr/>
            <p:nvPr/>
          </p:nvSpPr>
          <p:spPr>
            <a:xfrm>
              <a:off x="3749056" y="486226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8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783" y="382"/>
                  </a:lnTo>
                  <a:lnTo>
                    <a:pt x="138" y="765"/>
                  </a:lnTo>
                  <a:lnTo>
                    <a:pt x="0" y="1728"/>
                  </a:lnTo>
                  <a:lnTo>
                    <a:pt x="460" y="2531"/>
                  </a:lnTo>
                  <a:lnTo>
                    <a:pt x="921" y="3333"/>
                  </a:lnTo>
                  <a:lnTo>
                    <a:pt x="1797" y="3674"/>
                  </a:lnTo>
                  <a:lnTo>
                    <a:pt x="2488" y="3292"/>
                  </a:lnTo>
                  <a:lnTo>
                    <a:pt x="3133" y="2909"/>
                  </a:lnTo>
                  <a:lnTo>
                    <a:pt x="3318" y="1950"/>
                  </a:lnTo>
                  <a:lnTo>
                    <a:pt x="2857" y="114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1" name="object 781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3744863" y="4860087"/>
              <a:ext cx="3318" cy="3674"/>
            </a:xfrm>
            <a:prstGeom prst="rect">
              <a:avLst/>
            </a:prstGeom>
          </p:spPr>
        </p:pic>
        <p:sp>
          <p:nvSpPr>
            <p:cNvPr id="782" name="object 782"/>
            <p:cNvSpPr/>
            <p:nvPr/>
          </p:nvSpPr>
          <p:spPr>
            <a:xfrm>
              <a:off x="3744863" y="486008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520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534" y="3292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3" name="object 783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3753204" y="4859722"/>
              <a:ext cx="3318" cy="3674"/>
            </a:xfrm>
            <a:prstGeom prst="rect">
              <a:avLst/>
            </a:prstGeom>
          </p:spPr>
        </p:pic>
        <p:sp>
          <p:nvSpPr>
            <p:cNvPr id="784" name="object 784"/>
            <p:cNvSpPr/>
            <p:nvPr/>
          </p:nvSpPr>
          <p:spPr>
            <a:xfrm>
              <a:off x="3753204" y="485972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8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38" y="765"/>
                  </a:lnTo>
                  <a:lnTo>
                    <a:pt x="0" y="1724"/>
                  </a:lnTo>
                  <a:lnTo>
                    <a:pt x="460" y="2531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33" y="2909"/>
                  </a:lnTo>
                  <a:lnTo>
                    <a:pt x="3318" y="1950"/>
                  </a:lnTo>
                  <a:lnTo>
                    <a:pt x="2857" y="114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5" name="object 785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3749056" y="4857546"/>
              <a:ext cx="3318" cy="3670"/>
            </a:xfrm>
            <a:prstGeom prst="rect">
              <a:avLst/>
            </a:prstGeom>
          </p:spPr>
        </p:pic>
        <p:sp>
          <p:nvSpPr>
            <p:cNvPr id="786" name="object 786"/>
            <p:cNvSpPr/>
            <p:nvPr/>
          </p:nvSpPr>
          <p:spPr>
            <a:xfrm>
              <a:off x="3749056" y="485754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783" y="382"/>
                  </a:lnTo>
                  <a:lnTo>
                    <a:pt x="138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797" y="3670"/>
                  </a:lnTo>
                  <a:lnTo>
                    <a:pt x="2488" y="3292"/>
                  </a:lnTo>
                  <a:lnTo>
                    <a:pt x="3133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7" name="object 787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3744863" y="4855365"/>
              <a:ext cx="3318" cy="3674"/>
            </a:xfrm>
            <a:prstGeom prst="rect">
              <a:avLst/>
            </a:prstGeom>
          </p:spPr>
        </p:pic>
        <p:sp>
          <p:nvSpPr>
            <p:cNvPr id="788" name="object 788"/>
            <p:cNvSpPr/>
            <p:nvPr/>
          </p:nvSpPr>
          <p:spPr>
            <a:xfrm>
              <a:off x="3744863" y="4841188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4" h="18414">
                  <a:moveTo>
                    <a:pt x="2857" y="15325"/>
                  </a:moveTo>
                  <a:lnTo>
                    <a:pt x="2396" y="14518"/>
                  </a:lnTo>
                  <a:lnTo>
                    <a:pt x="1520" y="14177"/>
                  </a:lnTo>
                  <a:lnTo>
                    <a:pt x="829" y="14560"/>
                  </a:lnTo>
                  <a:lnTo>
                    <a:pt x="184" y="14943"/>
                  </a:lnTo>
                  <a:lnTo>
                    <a:pt x="0" y="15906"/>
                  </a:lnTo>
                  <a:lnTo>
                    <a:pt x="460" y="16708"/>
                  </a:lnTo>
                  <a:lnTo>
                    <a:pt x="921" y="17511"/>
                  </a:lnTo>
                  <a:lnTo>
                    <a:pt x="1843" y="17852"/>
                  </a:lnTo>
                  <a:lnTo>
                    <a:pt x="2534" y="17469"/>
                  </a:lnTo>
                  <a:lnTo>
                    <a:pt x="3179" y="17087"/>
                  </a:lnTo>
                  <a:lnTo>
                    <a:pt x="3318" y="16128"/>
                  </a:lnTo>
                  <a:lnTo>
                    <a:pt x="2857" y="15325"/>
                  </a:lnTo>
                </a:path>
                <a:path w="8254" h="18414">
                  <a:moveTo>
                    <a:pt x="6820" y="590"/>
                  </a:moveTo>
                  <a:lnTo>
                    <a:pt x="5990" y="101"/>
                  </a:lnTo>
                  <a:lnTo>
                    <a:pt x="5161" y="0"/>
                  </a:lnTo>
                  <a:lnTo>
                    <a:pt x="4930" y="359"/>
                  </a:lnTo>
                  <a:lnTo>
                    <a:pt x="4746" y="719"/>
                  </a:lnTo>
                  <a:lnTo>
                    <a:pt x="5253" y="1401"/>
                  </a:lnTo>
                  <a:lnTo>
                    <a:pt x="6083" y="1890"/>
                  </a:lnTo>
                  <a:lnTo>
                    <a:pt x="6912" y="2379"/>
                  </a:lnTo>
                  <a:lnTo>
                    <a:pt x="7788" y="2480"/>
                  </a:lnTo>
                  <a:lnTo>
                    <a:pt x="7972" y="2120"/>
                  </a:lnTo>
                  <a:lnTo>
                    <a:pt x="8202" y="1761"/>
                  </a:lnTo>
                  <a:lnTo>
                    <a:pt x="7696" y="1078"/>
                  </a:lnTo>
                  <a:lnTo>
                    <a:pt x="6820" y="59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9" name="object 789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3845741" y="4730454"/>
              <a:ext cx="104518" cy="56817"/>
            </a:xfrm>
            <a:prstGeom prst="rect">
              <a:avLst/>
            </a:prstGeom>
          </p:spPr>
        </p:pic>
        <p:sp>
          <p:nvSpPr>
            <p:cNvPr id="790" name="object 790"/>
            <p:cNvSpPr/>
            <p:nvPr/>
          </p:nvSpPr>
          <p:spPr>
            <a:xfrm>
              <a:off x="3845741" y="4730454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>
                  <a:moveTo>
                    <a:pt x="39678" y="56817"/>
                  </a:moveTo>
                  <a:lnTo>
                    <a:pt x="104518" y="21531"/>
                  </a:lnTo>
                  <a:lnTo>
                    <a:pt x="64333" y="0"/>
                  </a:lnTo>
                  <a:lnTo>
                    <a:pt x="0" y="35036"/>
                  </a:lnTo>
                  <a:lnTo>
                    <a:pt x="8345" y="42779"/>
                  </a:lnTo>
                  <a:lnTo>
                    <a:pt x="17892" y="49068"/>
                  </a:lnTo>
                  <a:lnTo>
                    <a:pt x="28423" y="53786"/>
                  </a:lnTo>
                  <a:lnTo>
                    <a:pt x="39724" y="56817"/>
                  </a:lnTo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1" name="object 791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3845787" y="4765388"/>
              <a:ext cx="39678" cy="110263"/>
            </a:xfrm>
            <a:prstGeom prst="rect">
              <a:avLst/>
            </a:prstGeom>
          </p:spPr>
        </p:pic>
        <p:sp>
          <p:nvSpPr>
            <p:cNvPr id="792" name="object 792"/>
            <p:cNvSpPr/>
            <p:nvPr/>
          </p:nvSpPr>
          <p:spPr>
            <a:xfrm>
              <a:off x="3845787" y="4765388"/>
              <a:ext cx="40005" cy="110489"/>
            </a:xfrm>
            <a:custGeom>
              <a:avLst/>
              <a:gdLst/>
              <a:ahLst/>
              <a:cxnLst/>
              <a:rect l="l" t="t" r="r" b="b"/>
              <a:pathLst>
                <a:path w="40004" h="110489">
                  <a:moveTo>
                    <a:pt x="39678" y="21882"/>
                  </a:moveTo>
                  <a:lnTo>
                    <a:pt x="28352" y="18858"/>
                  </a:lnTo>
                  <a:lnTo>
                    <a:pt x="17817" y="14122"/>
                  </a:lnTo>
                  <a:lnTo>
                    <a:pt x="8292" y="7795"/>
                  </a:lnTo>
                  <a:lnTo>
                    <a:pt x="0" y="0"/>
                  </a:lnTo>
                  <a:lnTo>
                    <a:pt x="0" y="90133"/>
                  </a:lnTo>
                  <a:lnTo>
                    <a:pt x="8422" y="97495"/>
                  </a:lnTo>
                  <a:lnTo>
                    <a:pt x="17990" y="103378"/>
                  </a:lnTo>
                  <a:lnTo>
                    <a:pt x="28482" y="107671"/>
                  </a:lnTo>
                  <a:lnTo>
                    <a:pt x="39678" y="110263"/>
                  </a:lnTo>
                  <a:lnTo>
                    <a:pt x="39632" y="21882"/>
                  </a:lnTo>
                </a:path>
              </a:pathLst>
            </a:custGeom>
            <a:ln w="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3" name="object 793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3885419" y="4751985"/>
              <a:ext cx="64840" cy="123565"/>
            </a:xfrm>
            <a:prstGeom prst="rect">
              <a:avLst/>
            </a:prstGeom>
          </p:spPr>
        </p:pic>
        <p:sp>
          <p:nvSpPr>
            <p:cNvPr id="794" name="object 794"/>
            <p:cNvSpPr/>
            <p:nvPr/>
          </p:nvSpPr>
          <p:spPr>
            <a:xfrm>
              <a:off x="3885419" y="4751985"/>
              <a:ext cx="65405" cy="123825"/>
            </a:xfrm>
            <a:custGeom>
              <a:avLst/>
              <a:gdLst/>
              <a:ahLst/>
              <a:cxnLst/>
              <a:rect l="l" t="t" r="r" b="b"/>
              <a:pathLst>
                <a:path w="65404" h="123825">
                  <a:moveTo>
                    <a:pt x="0" y="35285"/>
                  </a:moveTo>
                  <a:lnTo>
                    <a:pt x="0" y="123565"/>
                  </a:lnTo>
                  <a:lnTo>
                    <a:pt x="64840" y="88612"/>
                  </a:lnTo>
                  <a:lnTo>
                    <a:pt x="64840" y="0"/>
                  </a:lnTo>
                  <a:lnTo>
                    <a:pt x="0" y="35285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845741" y="4730454"/>
              <a:ext cx="104775" cy="145415"/>
            </a:xfrm>
            <a:custGeom>
              <a:avLst/>
              <a:gdLst/>
              <a:ahLst/>
              <a:cxnLst/>
              <a:rect l="l" t="t" r="r" b="b"/>
              <a:pathLst>
                <a:path w="104775" h="145414">
                  <a:moveTo>
                    <a:pt x="104518" y="21531"/>
                  </a:moveTo>
                  <a:lnTo>
                    <a:pt x="64333" y="0"/>
                  </a:lnTo>
                  <a:lnTo>
                    <a:pt x="0" y="35031"/>
                  </a:lnTo>
                  <a:lnTo>
                    <a:pt x="46" y="125063"/>
                  </a:lnTo>
                  <a:lnTo>
                    <a:pt x="8468" y="132426"/>
                  </a:lnTo>
                  <a:lnTo>
                    <a:pt x="18036" y="138310"/>
                  </a:lnTo>
                  <a:lnTo>
                    <a:pt x="28528" y="142603"/>
                  </a:lnTo>
                  <a:lnTo>
                    <a:pt x="39724" y="145193"/>
                  </a:lnTo>
                  <a:lnTo>
                    <a:pt x="104518" y="110139"/>
                  </a:lnTo>
                  <a:lnTo>
                    <a:pt x="104518" y="21531"/>
                  </a:lnTo>
                  <a:close/>
                </a:path>
              </a:pathLst>
            </a:custGeom>
            <a:ln w="46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6" name="object 796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3860395" y="4819587"/>
              <a:ext cx="7235" cy="8916"/>
            </a:xfrm>
            <a:prstGeom prst="rect">
              <a:avLst/>
            </a:prstGeom>
          </p:spPr>
        </p:pic>
        <p:sp>
          <p:nvSpPr>
            <p:cNvPr id="797" name="object 797"/>
            <p:cNvSpPr/>
            <p:nvPr/>
          </p:nvSpPr>
          <p:spPr>
            <a:xfrm>
              <a:off x="3860395" y="4819587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6451" y="3421"/>
                  </a:moveTo>
                  <a:lnTo>
                    <a:pt x="5668" y="1272"/>
                  </a:lnTo>
                  <a:lnTo>
                    <a:pt x="3778" y="0"/>
                  </a:lnTo>
                  <a:lnTo>
                    <a:pt x="2212" y="571"/>
                  </a:lnTo>
                  <a:lnTo>
                    <a:pt x="645" y="1143"/>
                  </a:lnTo>
                  <a:lnTo>
                    <a:pt x="0" y="3351"/>
                  </a:lnTo>
                  <a:lnTo>
                    <a:pt x="783" y="5495"/>
                  </a:lnTo>
                  <a:lnTo>
                    <a:pt x="1566" y="7644"/>
                  </a:lnTo>
                  <a:lnTo>
                    <a:pt x="3456" y="8916"/>
                  </a:lnTo>
                  <a:lnTo>
                    <a:pt x="5023" y="8345"/>
                  </a:lnTo>
                  <a:lnTo>
                    <a:pt x="6590" y="7768"/>
                  </a:lnTo>
                  <a:lnTo>
                    <a:pt x="7235" y="5565"/>
                  </a:lnTo>
                  <a:lnTo>
                    <a:pt x="6451" y="3421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852192" y="4838343"/>
              <a:ext cx="27305" cy="24765"/>
            </a:xfrm>
            <a:custGeom>
              <a:avLst/>
              <a:gdLst/>
              <a:ahLst/>
              <a:cxnLst/>
              <a:rect l="l" t="t" r="r" b="b"/>
              <a:pathLst>
                <a:path w="27304" h="24764">
                  <a:moveTo>
                    <a:pt x="0" y="0"/>
                  </a:moveTo>
                  <a:lnTo>
                    <a:pt x="6192" y="4570"/>
                  </a:lnTo>
                  <a:lnTo>
                    <a:pt x="12765" y="8407"/>
                  </a:lnTo>
                  <a:lnTo>
                    <a:pt x="19649" y="11483"/>
                  </a:lnTo>
                  <a:lnTo>
                    <a:pt x="26774" y="13772"/>
                  </a:lnTo>
                </a:path>
                <a:path w="27304" h="24764">
                  <a:moveTo>
                    <a:pt x="0" y="5385"/>
                  </a:moveTo>
                  <a:lnTo>
                    <a:pt x="6192" y="9953"/>
                  </a:lnTo>
                  <a:lnTo>
                    <a:pt x="12765" y="13790"/>
                  </a:lnTo>
                  <a:lnTo>
                    <a:pt x="19649" y="16866"/>
                  </a:lnTo>
                  <a:lnTo>
                    <a:pt x="26774" y="19152"/>
                  </a:lnTo>
                </a:path>
                <a:path w="27304" h="24764">
                  <a:moveTo>
                    <a:pt x="0" y="10765"/>
                  </a:moveTo>
                  <a:lnTo>
                    <a:pt x="6192" y="15336"/>
                  </a:lnTo>
                  <a:lnTo>
                    <a:pt x="12765" y="19173"/>
                  </a:lnTo>
                  <a:lnTo>
                    <a:pt x="19649" y="22249"/>
                  </a:lnTo>
                  <a:lnTo>
                    <a:pt x="26774" y="24537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851086" y="4782388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152" y="0"/>
                  </a:moveTo>
                  <a:lnTo>
                    <a:pt x="599" y="23"/>
                  </a:lnTo>
                  <a:lnTo>
                    <a:pt x="92" y="539"/>
                  </a:lnTo>
                  <a:lnTo>
                    <a:pt x="0" y="779"/>
                  </a:lnTo>
                  <a:lnTo>
                    <a:pt x="92" y="1599"/>
                  </a:lnTo>
                  <a:lnTo>
                    <a:pt x="460" y="2116"/>
                  </a:lnTo>
                  <a:lnTo>
                    <a:pt x="1013" y="2411"/>
                  </a:lnTo>
                  <a:lnTo>
                    <a:pt x="7024" y="6914"/>
                  </a:lnTo>
                  <a:lnTo>
                    <a:pt x="13537" y="10732"/>
                  </a:lnTo>
                  <a:lnTo>
                    <a:pt x="20481" y="13833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710" y="14163"/>
                  </a:lnTo>
                  <a:lnTo>
                    <a:pt x="28295" y="13790"/>
                  </a:lnTo>
                  <a:lnTo>
                    <a:pt x="27788" y="13679"/>
                  </a:lnTo>
                  <a:lnTo>
                    <a:pt x="20644" y="11414"/>
                  </a:lnTo>
                  <a:lnTo>
                    <a:pt x="13842" y="8408"/>
                  </a:lnTo>
                  <a:lnTo>
                    <a:pt x="7446" y="4695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851086" y="4782388"/>
              <a:ext cx="29209" cy="16510"/>
            </a:xfrm>
            <a:custGeom>
              <a:avLst/>
              <a:gdLst/>
              <a:ahLst/>
              <a:cxnLst/>
              <a:rect l="l" t="t" r="r" b="b"/>
              <a:pathLst>
                <a:path w="29210" h="16510">
                  <a:moveTo>
                    <a:pt x="1013" y="2411"/>
                  </a:moveTo>
                  <a:lnTo>
                    <a:pt x="7024" y="6914"/>
                  </a:lnTo>
                  <a:lnTo>
                    <a:pt x="13537" y="10732"/>
                  </a:lnTo>
                  <a:lnTo>
                    <a:pt x="20481" y="13833"/>
                  </a:lnTo>
                  <a:lnTo>
                    <a:pt x="27788" y="16183"/>
                  </a:lnTo>
                  <a:lnTo>
                    <a:pt x="28526" y="16026"/>
                  </a:lnTo>
                  <a:lnTo>
                    <a:pt x="28986" y="15339"/>
                  </a:lnTo>
                  <a:lnTo>
                    <a:pt x="28848" y="14648"/>
                  </a:lnTo>
                  <a:lnTo>
                    <a:pt x="28710" y="14163"/>
                  </a:lnTo>
                  <a:lnTo>
                    <a:pt x="28295" y="13790"/>
                  </a:lnTo>
                  <a:lnTo>
                    <a:pt x="27788" y="13679"/>
                  </a:lnTo>
                  <a:lnTo>
                    <a:pt x="20644" y="11414"/>
                  </a:lnTo>
                  <a:lnTo>
                    <a:pt x="13842" y="8408"/>
                  </a:lnTo>
                  <a:lnTo>
                    <a:pt x="7446" y="4695"/>
                  </a:lnTo>
                  <a:lnTo>
                    <a:pt x="1520" y="308"/>
                  </a:lnTo>
                  <a:lnTo>
                    <a:pt x="1152" y="0"/>
                  </a:lnTo>
                  <a:lnTo>
                    <a:pt x="599" y="23"/>
                  </a:lnTo>
                  <a:lnTo>
                    <a:pt x="276" y="359"/>
                  </a:lnTo>
                  <a:lnTo>
                    <a:pt x="92" y="539"/>
                  </a:lnTo>
                  <a:lnTo>
                    <a:pt x="0" y="779"/>
                  </a:lnTo>
                  <a:lnTo>
                    <a:pt x="46" y="1018"/>
                  </a:lnTo>
                  <a:lnTo>
                    <a:pt x="92" y="1599"/>
                  </a:lnTo>
                  <a:lnTo>
                    <a:pt x="460" y="2116"/>
                  </a:lnTo>
                  <a:lnTo>
                    <a:pt x="1013" y="2411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1" name="object 801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3858967" y="4788967"/>
              <a:ext cx="8940" cy="6482"/>
            </a:xfrm>
            <a:prstGeom prst="rect">
              <a:avLst/>
            </a:prstGeom>
          </p:spPr>
        </p:pic>
        <p:sp>
          <p:nvSpPr>
            <p:cNvPr id="802" name="object 802"/>
            <p:cNvSpPr/>
            <p:nvPr/>
          </p:nvSpPr>
          <p:spPr>
            <a:xfrm>
              <a:off x="3858967" y="4788967"/>
              <a:ext cx="9525" cy="6985"/>
            </a:xfrm>
            <a:custGeom>
              <a:avLst/>
              <a:gdLst/>
              <a:ahLst/>
              <a:cxnLst/>
              <a:rect l="l" t="t" r="r" b="b"/>
              <a:pathLst>
                <a:path w="9525" h="6985">
                  <a:moveTo>
                    <a:pt x="8940" y="6344"/>
                  </a:moveTo>
                  <a:lnTo>
                    <a:pt x="7281" y="1752"/>
                  </a:lnTo>
                  <a:lnTo>
                    <a:pt x="3732" y="0"/>
                  </a:lnTo>
                  <a:lnTo>
                    <a:pt x="875" y="2342"/>
                  </a:lnTo>
                  <a:lnTo>
                    <a:pt x="0" y="4103"/>
                  </a:lnTo>
                  <a:lnTo>
                    <a:pt x="2119" y="5897"/>
                  </a:lnTo>
                  <a:lnTo>
                    <a:pt x="5668" y="6344"/>
                  </a:lnTo>
                  <a:lnTo>
                    <a:pt x="6728" y="6482"/>
                  </a:lnTo>
                  <a:lnTo>
                    <a:pt x="7834" y="6482"/>
                  </a:lnTo>
                  <a:lnTo>
                    <a:pt x="8940" y="6344"/>
                  </a:lnTo>
                  <a:close/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3" name="object 803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3852192" y="4792153"/>
              <a:ext cx="26774" cy="20780"/>
            </a:xfrm>
            <a:prstGeom prst="rect">
              <a:avLst/>
            </a:prstGeom>
          </p:spPr>
        </p:pic>
        <p:sp>
          <p:nvSpPr>
            <p:cNvPr id="804" name="object 804"/>
            <p:cNvSpPr/>
            <p:nvPr/>
          </p:nvSpPr>
          <p:spPr>
            <a:xfrm>
              <a:off x="3852192" y="4793527"/>
              <a:ext cx="27305" cy="15875"/>
            </a:xfrm>
            <a:custGeom>
              <a:avLst/>
              <a:gdLst/>
              <a:ahLst/>
              <a:cxnLst/>
              <a:rect l="l" t="t" r="r" b="b"/>
              <a:pathLst>
                <a:path w="27304" h="15875">
                  <a:moveTo>
                    <a:pt x="0" y="0"/>
                  </a:moveTo>
                  <a:lnTo>
                    <a:pt x="26774" y="15524"/>
                  </a:lnTo>
                  <a:lnTo>
                    <a:pt x="26774" y="13772"/>
                  </a:lnTo>
                  <a:lnTo>
                    <a:pt x="19525" y="11343"/>
                  </a:lnTo>
                  <a:lnTo>
                    <a:pt x="12609" y="8219"/>
                  </a:lnTo>
                  <a:lnTo>
                    <a:pt x="6082" y="44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852192" y="4792029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0" y="0"/>
                  </a:moveTo>
                  <a:lnTo>
                    <a:pt x="0" y="7008"/>
                  </a:lnTo>
                  <a:lnTo>
                    <a:pt x="6082" y="11433"/>
                  </a:lnTo>
                  <a:lnTo>
                    <a:pt x="12609" y="15223"/>
                  </a:lnTo>
                  <a:lnTo>
                    <a:pt x="19525" y="18348"/>
                  </a:lnTo>
                  <a:lnTo>
                    <a:pt x="26774" y="2078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852192" y="4792278"/>
              <a:ext cx="27305" cy="20955"/>
            </a:xfrm>
            <a:custGeom>
              <a:avLst/>
              <a:gdLst/>
              <a:ahLst/>
              <a:cxnLst/>
              <a:rect l="l" t="t" r="r" b="b"/>
              <a:pathLst>
                <a:path w="27304" h="20954">
                  <a:moveTo>
                    <a:pt x="26774" y="20780"/>
                  </a:moveTo>
                  <a:lnTo>
                    <a:pt x="26774" y="13772"/>
                  </a:lnTo>
                  <a:lnTo>
                    <a:pt x="19551" y="11308"/>
                  </a:lnTo>
                  <a:lnTo>
                    <a:pt x="12644" y="8174"/>
                  </a:lnTo>
                  <a:lnTo>
                    <a:pt x="6108" y="4395"/>
                  </a:lnTo>
                  <a:lnTo>
                    <a:pt x="0" y="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7" name="object 80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896602" y="4832473"/>
              <a:ext cx="27317" cy="48582"/>
            </a:xfrm>
            <a:prstGeom prst="rect">
              <a:avLst/>
            </a:prstGeom>
          </p:spPr>
        </p:pic>
        <p:sp>
          <p:nvSpPr>
            <p:cNvPr id="808" name="object 808"/>
            <p:cNvSpPr/>
            <p:nvPr/>
          </p:nvSpPr>
          <p:spPr>
            <a:xfrm>
              <a:off x="3897355" y="4832473"/>
              <a:ext cx="26034" cy="14604"/>
            </a:xfrm>
            <a:custGeom>
              <a:avLst/>
              <a:gdLst/>
              <a:ahLst/>
              <a:cxnLst/>
              <a:rect l="l" t="t" r="r" b="b"/>
              <a:pathLst>
                <a:path w="26035" h="14604">
                  <a:moveTo>
                    <a:pt x="0" y="3222"/>
                  </a:moveTo>
                  <a:lnTo>
                    <a:pt x="7281" y="5624"/>
                  </a:lnTo>
                  <a:lnTo>
                    <a:pt x="14101" y="9004"/>
                  </a:lnTo>
                  <a:lnTo>
                    <a:pt x="20323" y="13255"/>
                  </a:lnTo>
                  <a:lnTo>
                    <a:pt x="22028" y="14293"/>
                  </a:lnTo>
                  <a:lnTo>
                    <a:pt x="24332" y="13859"/>
                  </a:lnTo>
                  <a:lnTo>
                    <a:pt x="25438" y="12282"/>
                  </a:lnTo>
                  <a:lnTo>
                    <a:pt x="25807" y="11784"/>
                  </a:lnTo>
                  <a:lnTo>
                    <a:pt x="25991" y="11208"/>
                  </a:lnTo>
                  <a:lnTo>
                    <a:pt x="26037" y="10613"/>
                  </a:lnTo>
                  <a:lnTo>
                    <a:pt x="20276" y="5777"/>
                  </a:lnTo>
                  <a:lnTo>
                    <a:pt x="13318" y="2286"/>
                  </a:lnTo>
                  <a:lnTo>
                    <a:pt x="5806" y="442"/>
                  </a:lnTo>
                  <a:lnTo>
                    <a:pt x="3410" y="0"/>
                  </a:lnTo>
                  <a:lnTo>
                    <a:pt x="967" y="1152"/>
                  </a:lnTo>
                  <a:lnTo>
                    <a:pt x="0" y="3222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9" name="object 809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3900442" y="4840228"/>
              <a:ext cx="14697" cy="18204"/>
            </a:xfrm>
            <a:prstGeom prst="rect">
              <a:avLst/>
            </a:prstGeom>
          </p:spPr>
        </p:pic>
        <p:sp>
          <p:nvSpPr>
            <p:cNvPr id="810" name="object 810"/>
            <p:cNvSpPr/>
            <p:nvPr/>
          </p:nvSpPr>
          <p:spPr>
            <a:xfrm>
              <a:off x="3900442" y="4840228"/>
              <a:ext cx="15240" cy="19050"/>
            </a:xfrm>
            <a:custGeom>
              <a:avLst/>
              <a:gdLst/>
              <a:ahLst/>
              <a:cxnLst/>
              <a:rect l="l" t="t" r="r" b="b"/>
              <a:pathLst>
                <a:path w="15239" h="19050">
                  <a:moveTo>
                    <a:pt x="1244" y="10987"/>
                  </a:moveTo>
                  <a:lnTo>
                    <a:pt x="14746" y="18230"/>
                  </a:lnTo>
                  <a:lnTo>
                    <a:pt x="14700" y="18880"/>
                  </a:lnTo>
                  <a:lnTo>
                    <a:pt x="14654" y="8040"/>
                  </a:lnTo>
                  <a:lnTo>
                    <a:pt x="0" y="0"/>
                  </a:lnTo>
                  <a:lnTo>
                    <a:pt x="1198" y="677"/>
                  </a:lnTo>
                  <a:lnTo>
                    <a:pt x="1244" y="10987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900627" y="4841483"/>
              <a:ext cx="13970" cy="17780"/>
            </a:xfrm>
            <a:custGeom>
              <a:avLst/>
              <a:gdLst/>
              <a:ahLst/>
              <a:cxnLst/>
              <a:rect l="l" t="t" r="r" b="b"/>
              <a:pathLst>
                <a:path w="13970" h="17779">
                  <a:moveTo>
                    <a:pt x="13640" y="17239"/>
                  </a:moveTo>
                  <a:lnTo>
                    <a:pt x="0" y="10051"/>
                  </a:lnTo>
                  <a:lnTo>
                    <a:pt x="46" y="0"/>
                  </a:lnTo>
                </a:path>
              </a:pathLst>
            </a:custGeom>
            <a:ln w="3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906341" y="4873116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0"/>
                  </a:moveTo>
                  <a:lnTo>
                    <a:pt x="1290" y="106"/>
                  </a:lnTo>
                  <a:lnTo>
                    <a:pt x="414" y="0"/>
                  </a:lnTo>
                  <a:lnTo>
                    <a:pt x="230" y="359"/>
                  </a:lnTo>
                  <a:lnTo>
                    <a:pt x="0" y="719"/>
                  </a:lnTo>
                  <a:lnTo>
                    <a:pt x="506" y="1401"/>
                  </a:lnTo>
                  <a:lnTo>
                    <a:pt x="1382" y="1890"/>
                  </a:lnTo>
                  <a:lnTo>
                    <a:pt x="2212" y="2379"/>
                  </a:lnTo>
                  <a:lnTo>
                    <a:pt x="3041" y="2480"/>
                  </a:lnTo>
                  <a:lnTo>
                    <a:pt x="3271" y="2120"/>
                  </a:lnTo>
                  <a:lnTo>
                    <a:pt x="3456" y="1765"/>
                  </a:lnTo>
                  <a:lnTo>
                    <a:pt x="2949" y="1078"/>
                  </a:lnTo>
                  <a:lnTo>
                    <a:pt x="2119" y="59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3" name="object 813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901134" y="4823566"/>
              <a:ext cx="3548" cy="2097"/>
            </a:xfrm>
            <a:prstGeom prst="rect">
              <a:avLst/>
            </a:prstGeom>
          </p:spPr>
        </p:pic>
        <p:sp>
          <p:nvSpPr>
            <p:cNvPr id="814" name="object 814"/>
            <p:cNvSpPr/>
            <p:nvPr/>
          </p:nvSpPr>
          <p:spPr>
            <a:xfrm>
              <a:off x="3901134" y="4823566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0" y="1051"/>
                  </a:moveTo>
                  <a:lnTo>
                    <a:pt x="0" y="470"/>
                  </a:lnTo>
                  <a:lnTo>
                    <a:pt x="783" y="0"/>
                  </a:lnTo>
                  <a:lnTo>
                    <a:pt x="1751" y="0"/>
                  </a:lnTo>
                  <a:lnTo>
                    <a:pt x="2765" y="0"/>
                  </a:lnTo>
                  <a:lnTo>
                    <a:pt x="3548" y="465"/>
                  </a:lnTo>
                  <a:lnTo>
                    <a:pt x="3548" y="1046"/>
                  </a:lnTo>
                  <a:lnTo>
                    <a:pt x="3548" y="1622"/>
                  </a:lnTo>
                  <a:lnTo>
                    <a:pt x="2765" y="2093"/>
                  </a:lnTo>
                  <a:lnTo>
                    <a:pt x="1751" y="2097"/>
                  </a:lnTo>
                  <a:lnTo>
                    <a:pt x="783" y="2097"/>
                  </a:lnTo>
                  <a:lnTo>
                    <a:pt x="0" y="1627"/>
                  </a:lnTo>
                  <a:lnTo>
                    <a:pt x="0" y="1051"/>
                  </a:lnTo>
                  <a:close/>
                </a:path>
              </a:pathLst>
            </a:custGeom>
            <a:ln w="34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5" name="object 815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900857" y="4824608"/>
              <a:ext cx="4101" cy="12130"/>
            </a:xfrm>
            <a:prstGeom prst="rect">
              <a:avLst/>
            </a:prstGeom>
          </p:spPr>
        </p:pic>
        <p:sp>
          <p:nvSpPr>
            <p:cNvPr id="816" name="object 816"/>
            <p:cNvSpPr/>
            <p:nvPr/>
          </p:nvSpPr>
          <p:spPr>
            <a:xfrm>
              <a:off x="3900857" y="4824608"/>
              <a:ext cx="4445" cy="12700"/>
            </a:xfrm>
            <a:custGeom>
              <a:avLst/>
              <a:gdLst/>
              <a:ahLst/>
              <a:cxnLst/>
              <a:rect l="l" t="t" r="r" b="b"/>
              <a:pathLst>
                <a:path w="4445" h="12700">
                  <a:moveTo>
                    <a:pt x="0" y="10821"/>
                  </a:moveTo>
                  <a:lnTo>
                    <a:pt x="783" y="11867"/>
                  </a:lnTo>
                  <a:lnTo>
                    <a:pt x="2304" y="12130"/>
                  </a:lnTo>
                  <a:lnTo>
                    <a:pt x="3456" y="11415"/>
                  </a:lnTo>
                  <a:lnTo>
                    <a:pt x="3686" y="11254"/>
                  </a:lnTo>
                  <a:lnTo>
                    <a:pt x="3917" y="11056"/>
                  </a:lnTo>
                  <a:lnTo>
                    <a:pt x="4101" y="10821"/>
                  </a:lnTo>
                  <a:lnTo>
                    <a:pt x="4101" y="0"/>
                  </a:lnTo>
                  <a:lnTo>
                    <a:pt x="3364" y="1042"/>
                  </a:lnTo>
                  <a:lnTo>
                    <a:pt x="1889" y="1373"/>
                  </a:lnTo>
                  <a:lnTo>
                    <a:pt x="783" y="733"/>
                  </a:lnTo>
                  <a:lnTo>
                    <a:pt x="460" y="548"/>
                  </a:lnTo>
                  <a:lnTo>
                    <a:pt x="184" y="295"/>
                  </a:lnTo>
                  <a:lnTo>
                    <a:pt x="0" y="0"/>
                  </a:lnTo>
                  <a:lnTo>
                    <a:pt x="0" y="10821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896834" y="4823409"/>
              <a:ext cx="27940" cy="59055"/>
            </a:xfrm>
            <a:custGeom>
              <a:avLst/>
              <a:gdLst/>
              <a:ahLst/>
              <a:cxnLst/>
              <a:rect l="l" t="t" r="r" b="b"/>
              <a:pathLst>
                <a:path w="27939" h="59054">
                  <a:moveTo>
                    <a:pt x="2456" y="48766"/>
                  </a:moveTo>
                  <a:lnTo>
                    <a:pt x="12225" y="55420"/>
                  </a:lnTo>
                  <a:lnTo>
                    <a:pt x="15958" y="57351"/>
                  </a:lnTo>
                  <a:lnTo>
                    <a:pt x="27312" y="28393"/>
                  </a:lnTo>
                  <a:lnTo>
                    <a:pt x="27018" y="19761"/>
                  </a:lnTo>
                  <a:lnTo>
                    <a:pt x="21719" y="15307"/>
                  </a:lnTo>
                  <a:lnTo>
                    <a:pt x="15451" y="12001"/>
                  </a:lnTo>
                  <a:lnTo>
                    <a:pt x="8631" y="10083"/>
                  </a:lnTo>
                  <a:lnTo>
                    <a:pt x="8677" y="7496"/>
                  </a:lnTo>
                  <a:lnTo>
                    <a:pt x="8677" y="4905"/>
                  </a:lnTo>
                  <a:lnTo>
                    <a:pt x="8631" y="2314"/>
                  </a:lnTo>
                  <a:lnTo>
                    <a:pt x="8447" y="963"/>
                  </a:lnTo>
                  <a:lnTo>
                    <a:pt x="7110" y="0"/>
                  </a:lnTo>
                  <a:lnTo>
                    <a:pt x="5682" y="156"/>
                  </a:lnTo>
                  <a:lnTo>
                    <a:pt x="3285" y="7174"/>
                  </a:lnTo>
                  <a:lnTo>
                    <a:pt x="3331" y="9797"/>
                  </a:lnTo>
                  <a:lnTo>
                    <a:pt x="2041" y="10207"/>
                  </a:lnTo>
                  <a:lnTo>
                    <a:pt x="1027" y="11116"/>
                  </a:lnTo>
                  <a:lnTo>
                    <a:pt x="520" y="12287"/>
                  </a:lnTo>
                  <a:lnTo>
                    <a:pt x="0" y="21437"/>
                  </a:lnTo>
                  <a:lnTo>
                    <a:pt x="157" y="30589"/>
                  </a:lnTo>
                  <a:lnTo>
                    <a:pt x="980" y="39709"/>
                  </a:lnTo>
                  <a:lnTo>
                    <a:pt x="2456" y="48766"/>
                  </a:lnTo>
                  <a:close/>
                </a:path>
              </a:pathLst>
            </a:custGeom>
            <a:ln w="46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8" name="object 818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3909936" y="4869165"/>
              <a:ext cx="3318" cy="3670"/>
            </a:xfrm>
            <a:prstGeom prst="rect">
              <a:avLst/>
            </a:prstGeom>
          </p:spPr>
        </p:pic>
        <p:sp>
          <p:nvSpPr>
            <p:cNvPr id="819" name="object 819"/>
            <p:cNvSpPr/>
            <p:nvPr/>
          </p:nvSpPr>
          <p:spPr>
            <a:xfrm>
              <a:off x="3909936" y="486916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520" y="0"/>
                  </a:lnTo>
                  <a:lnTo>
                    <a:pt x="829" y="378"/>
                  </a:lnTo>
                  <a:lnTo>
                    <a:pt x="184" y="760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843" y="3670"/>
                  </a:lnTo>
                  <a:lnTo>
                    <a:pt x="2534" y="3287"/>
                  </a:lnTo>
                  <a:lnTo>
                    <a:pt x="3179" y="2904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0" name="object 820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3905788" y="4866984"/>
              <a:ext cx="3318" cy="3674"/>
            </a:xfrm>
            <a:prstGeom prst="rect">
              <a:avLst/>
            </a:prstGeom>
          </p:spPr>
        </p:pic>
        <p:sp>
          <p:nvSpPr>
            <p:cNvPr id="821" name="object 821"/>
            <p:cNvSpPr/>
            <p:nvPr/>
          </p:nvSpPr>
          <p:spPr>
            <a:xfrm>
              <a:off x="3905788" y="486698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79" y="2909"/>
                  </a:lnTo>
                  <a:lnTo>
                    <a:pt x="3318" y="1950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2" name="object 822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3901641" y="4864808"/>
              <a:ext cx="3318" cy="3670"/>
            </a:xfrm>
            <a:prstGeom prst="rect">
              <a:avLst/>
            </a:prstGeom>
          </p:spPr>
        </p:pic>
        <p:sp>
          <p:nvSpPr>
            <p:cNvPr id="823" name="object 823"/>
            <p:cNvSpPr/>
            <p:nvPr/>
          </p:nvSpPr>
          <p:spPr>
            <a:xfrm>
              <a:off x="3901641" y="4864808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38" y="760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843" y="3670"/>
                  </a:lnTo>
                  <a:lnTo>
                    <a:pt x="2488" y="3287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4" name="object 824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3909936" y="4864444"/>
              <a:ext cx="3318" cy="3674"/>
            </a:xfrm>
            <a:prstGeom prst="rect">
              <a:avLst/>
            </a:prstGeom>
          </p:spPr>
        </p:pic>
        <p:sp>
          <p:nvSpPr>
            <p:cNvPr id="825" name="object 825"/>
            <p:cNvSpPr/>
            <p:nvPr/>
          </p:nvSpPr>
          <p:spPr>
            <a:xfrm>
              <a:off x="3909936" y="4864444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520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534" y="3292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  <a:close/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6" name="object 826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3905788" y="4862263"/>
              <a:ext cx="3318" cy="3674"/>
            </a:xfrm>
            <a:prstGeom prst="rect">
              <a:avLst/>
            </a:prstGeom>
          </p:spPr>
        </p:pic>
        <p:sp>
          <p:nvSpPr>
            <p:cNvPr id="827" name="object 827"/>
            <p:cNvSpPr/>
            <p:nvPr/>
          </p:nvSpPr>
          <p:spPr>
            <a:xfrm>
              <a:off x="3905788" y="4862263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8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8"/>
                  </a:lnTo>
                  <a:lnTo>
                    <a:pt x="460" y="2531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79" y="2909"/>
                  </a:lnTo>
                  <a:lnTo>
                    <a:pt x="3318" y="1950"/>
                  </a:lnTo>
                  <a:lnTo>
                    <a:pt x="2857" y="114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8" name="object 828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3901641" y="4860087"/>
              <a:ext cx="3318" cy="3674"/>
            </a:xfrm>
            <a:prstGeom prst="rect">
              <a:avLst/>
            </a:prstGeom>
          </p:spPr>
        </p:pic>
        <p:sp>
          <p:nvSpPr>
            <p:cNvPr id="829" name="object 829"/>
            <p:cNvSpPr/>
            <p:nvPr/>
          </p:nvSpPr>
          <p:spPr>
            <a:xfrm>
              <a:off x="3901641" y="4860087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38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0" name="object 830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3909936" y="4859722"/>
              <a:ext cx="3318" cy="3674"/>
            </a:xfrm>
            <a:prstGeom prst="rect">
              <a:avLst/>
            </a:prstGeom>
          </p:spPr>
        </p:pic>
        <p:sp>
          <p:nvSpPr>
            <p:cNvPr id="831" name="object 831"/>
            <p:cNvSpPr/>
            <p:nvPr/>
          </p:nvSpPr>
          <p:spPr>
            <a:xfrm>
              <a:off x="3909936" y="4859722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8"/>
                  </a:moveTo>
                  <a:lnTo>
                    <a:pt x="2396" y="341"/>
                  </a:lnTo>
                  <a:lnTo>
                    <a:pt x="1520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4"/>
                  </a:lnTo>
                  <a:lnTo>
                    <a:pt x="460" y="2531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534" y="3292"/>
                  </a:lnTo>
                  <a:lnTo>
                    <a:pt x="3179" y="2909"/>
                  </a:lnTo>
                  <a:lnTo>
                    <a:pt x="3318" y="1950"/>
                  </a:lnTo>
                  <a:lnTo>
                    <a:pt x="2857" y="114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2" name="object 832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3905788" y="4857546"/>
              <a:ext cx="3318" cy="3670"/>
            </a:xfrm>
            <a:prstGeom prst="rect">
              <a:avLst/>
            </a:prstGeom>
          </p:spPr>
        </p:pic>
        <p:sp>
          <p:nvSpPr>
            <p:cNvPr id="833" name="object 833"/>
            <p:cNvSpPr/>
            <p:nvPr/>
          </p:nvSpPr>
          <p:spPr>
            <a:xfrm>
              <a:off x="3905788" y="4857546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3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84" y="765"/>
                  </a:lnTo>
                  <a:lnTo>
                    <a:pt x="0" y="1724"/>
                  </a:lnTo>
                  <a:lnTo>
                    <a:pt x="460" y="2526"/>
                  </a:lnTo>
                  <a:lnTo>
                    <a:pt x="921" y="3328"/>
                  </a:lnTo>
                  <a:lnTo>
                    <a:pt x="1843" y="3670"/>
                  </a:lnTo>
                  <a:lnTo>
                    <a:pt x="2488" y="3292"/>
                  </a:lnTo>
                  <a:lnTo>
                    <a:pt x="3179" y="2909"/>
                  </a:lnTo>
                  <a:lnTo>
                    <a:pt x="3318" y="1945"/>
                  </a:lnTo>
                  <a:lnTo>
                    <a:pt x="2857" y="1143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4" name="object 834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3901641" y="4855365"/>
              <a:ext cx="3318" cy="3674"/>
            </a:xfrm>
            <a:prstGeom prst="rect">
              <a:avLst/>
            </a:prstGeom>
          </p:spPr>
        </p:pic>
        <p:sp>
          <p:nvSpPr>
            <p:cNvPr id="835" name="object 835"/>
            <p:cNvSpPr/>
            <p:nvPr/>
          </p:nvSpPr>
          <p:spPr>
            <a:xfrm>
              <a:off x="3901641" y="485536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2857" y="1148"/>
                  </a:moveTo>
                  <a:lnTo>
                    <a:pt x="2396" y="341"/>
                  </a:lnTo>
                  <a:lnTo>
                    <a:pt x="1474" y="0"/>
                  </a:lnTo>
                  <a:lnTo>
                    <a:pt x="829" y="382"/>
                  </a:lnTo>
                  <a:lnTo>
                    <a:pt x="138" y="765"/>
                  </a:lnTo>
                  <a:lnTo>
                    <a:pt x="0" y="1728"/>
                  </a:lnTo>
                  <a:lnTo>
                    <a:pt x="460" y="2531"/>
                  </a:lnTo>
                  <a:lnTo>
                    <a:pt x="921" y="3333"/>
                  </a:lnTo>
                  <a:lnTo>
                    <a:pt x="1843" y="3674"/>
                  </a:lnTo>
                  <a:lnTo>
                    <a:pt x="2488" y="3292"/>
                  </a:lnTo>
                  <a:lnTo>
                    <a:pt x="3179" y="2909"/>
                  </a:lnTo>
                  <a:lnTo>
                    <a:pt x="3318" y="1950"/>
                  </a:lnTo>
                  <a:lnTo>
                    <a:pt x="2857" y="1148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906341" y="4841188"/>
              <a:ext cx="3810" cy="2540"/>
            </a:xfrm>
            <a:custGeom>
              <a:avLst/>
              <a:gdLst/>
              <a:ahLst/>
              <a:cxnLst/>
              <a:rect l="l" t="t" r="r" b="b"/>
              <a:pathLst>
                <a:path w="3810" h="2539">
                  <a:moveTo>
                    <a:pt x="2119" y="590"/>
                  </a:moveTo>
                  <a:lnTo>
                    <a:pt x="1290" y="101"/>
                  </a:lnTo>
                  <a:lnTo>
                    <a:pt x="414" y="0"/>
                  </a:lnTo>
                  <a:lnTo>
                    <a:pt x="230" y="359"/>
                  </a:lnTo>
                  <a:lnTo>
                    <a:pt x="0" y="719"/>
                  </a:lnTo>
                  <a:lnTo>
                    <a:pt x="506" y="1401"/>
                  </a:lnTo>
                  <a:lnTo>
                    <a:pt x="1382" y="1890"/>
                  </a:lnTo>
                  <a:lnTo>
                    <a:pt x="2212" y="2379"/>
                  </a:lnTo>
                  <a:lnTo>
                    <a:pt x="3041" y="2480"/>
                  </a:lnTo>
                  <a:lnTo>
                    <a:pt x="3271" y="2120"/>
                  </a:lnTo>
                  <a:lnTo>
                    <a:pt x="3456" y="1761"/>
                  </a:lnTo>
                  <a:lnTo>
                    <a:pt x="2949" y="1078"/>
                  </a:lnTo>
                  <a:lnTo>
                    <a:pt x="2119" y="590"/>
                  </a:lnTo>
                </a:path>
              </a:pathLst>
            </a:custGeom>
            <a:ln w="34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2095744" y="2934158"/>
              <a:ext cx="2284730" cy="575310"/>
            </a:xfrm>
            <a:custGeom>
              <a:avLst/>
              <a:gdLst/>
              <a:ahLst/>
              <a:cxnLst/>
              <a:rect l="l" t="t" r="r" b="b"/>
              <a:pathLst>
                <a:path w="2284729" h="575310">
                  <a:moveTo>
                    <a:pt x="1171162" y="0"/>
                  </a:moveTo>
                  <a:lnTo>
                    <a:pt x="1115509" y="1649"/>
                  </a:lnTo>
                  <a:lnTo>
                    <a:pt x="1061374" y="6734"/>
                  </a:lnTo>
                  <a:lnTo>
                    <a:pt x="1009763" y="15127"/>
                  </a:lnTo>
                  <a:lnTo>
                    <a:pt x="961683" y="26698"/>
                  </a:lnTo>
                  <a:lnTo>
                    <a:pt x="918139" y="41319"/>
                  </a:lnTo>
                  <a:lnTo>
                    <a:pt x="880137" y="58861"/>
                  </a:lnTo>
                  <a:lnTo>
                    <a:pt x="848684" y="79196"/>
                  </a:lnTo>
                  <a:lnTo>
                    <a:pt x="812908" y="57915"/>
                  </a:lnTo>
                  <a:lnTo>
                    <a:pt x="766844" y="40732"/>
                  </a:lnTo>
                  <a:lnTo>
                    <a:pt x="712495" y="28234"/>
                  </a:lnTo>
                  <a:lnTo>
                    <a:pt x="651859" y="21010"/>
                  </a:lnTo>
                  <a:lnTo>
                    <a:pt x="588431" y="19574"/>
                  </a:lnTo>
                  <a:lnTo>
                    <a:pt x="527836" y="23910"/>
                  </a:lnTo>
                  <a:lnTo>
                    <a:pt x="471981" y="33466"/>
                  </a:lnTo>
                  <a:lnTo>
                    <a:pt x="422774" y="47690"/>
                  </a:lnTo>
                  <a:lnTo>
                    <a:pt x="382121" y="66030"/>
                  </a:lnTo>
                  <a:lnTo>
                    <a:pt x="334109" y="112854"/>
                  </a:lnTo>
                  <a:lnTo>
                    <a:pt x="327657" y="111655"/>
                  </a:lnTo>
                  <a:lnTo>
                    <a:pt x="272970" y="106316"/>
                  </a:lnTo>
                  <a:lnTo>
                    <a:pt x="218877" y="108136"/>
                  </a:lnTo>
                  <a:lnTo>
                    <a:pt x="169161" y="116485"/>
                  </a:lnTo>
                  <a:lnTo>
                    <a:pt x="127599" y="130732"/>
                  </a:lnTo>
                  <a:lnTo>
                    <a:pt x="97974" y="150246"/>
                  </a:lnTo>
                  <a:lnTo>
                    <a:pt x="84402" y="178186"/>
                  </a:lnTo>
                  <a:lnTo>
                    <a:pt x="97652" y="205148"/>
                  </a:lnTo>
                  <a:lnTo>
                    <a:pt x="134680" y="228116"/>
                  </a:lnTo>
                  <a:lnTo>
                    <a:pt x="192447" y="244073"/>
                  </a:lnTo>
                  <a:lnTo>
                    <a:pt x="133412" y="249134"/>
                  </a:lnTo>
                  <a:lnTo>
                    <a:pt x="82002" y="260560"/>
                  </a:lnTo>
                  <a:lnTo>
                    <a:pt x="40865" y="277280"/>
                  </a:lnTo>
                  <a:lnTo>
                    <a:pt x="12648" y="298222"/>
                  </a:lnTo>
                  <a:lnTo>
                    <a:pt x="0" y="322316"/>
                  </a:lnTo>
                  <a:lnTo>
                    <a:pt x="6248" y="349033"/>
                  </a:lnTo>
                  <a:lnTo>
                    <a:pt x="31681" y="372766"/>
                  </a:lnTo>
                  <a:lnTo>
                    <a:pt x="73143" y="392049"/>
                  </a:lnTo>
                  <a:lnTo>
                    <a:pt x="127476" y="405414"/>
                  </a:lnTo>
                  <a:lnTo>
                    <a:pt x="191525" y="411394"/>
                  </a:lnTo>
                  <a:lnTo>
                    <a:pt x="188453" y="442255"/>
                  </a:lnTo>
                  <a:lnTo>
                    <a:pt x="239805" y="498704"/>
                  </a:lnTo>
                  <a:lnTo>
                    <a:pt x="291481" y="521266"/>
                  </a:lnTo>
                  <a:lnTo>
                    <a:pt x="339431" y="534246"/>
                  </a:lnTo>
                  <a:lnTo>
                    <a:pt x="391168" y="542802"/>
                  </a:lnTo>
                  <a:lnTo>
                    <a:pt x="445086" y="546998"/>
                  </a:lnTo>
                  <a:lnTo>
                    <a:pt x="499574" y="546901"/>
                  </a:lnTo>
                  <a:lnTo>
                    <a:pt x="553026" y="542576"/>
                  </a:lnTo>
                  <a:lnTo>
                    <a:pt x="603832" y="534090"/>
                  </a:lnTo>
                  <a:lnTo>
                    <a:pt x="650385" y="521509"/>
                  </a:lnTo>
                  <a:lnTo>
                    <a:pt x="691076" y="504898"/>
                  </a:lnTo>
                  <a:lnTo>
                    <a:pt x="729908" y="520838"/>
                  </a:lnTo>
                  <a:lnTo>
                    <a:pt x="771819" y="534754"/>
                  </a:lnTo>
                  <a:lnTo>
                    <a:pt x="816392" y="546632"/>
                  </a:lnTo>
                  <a:lnTo>
                    <a:pt x="863210" y="556461"/>
                  </a:lnTo>
                  <a:lnTo>
                    <a:pt x="911857" y="564228"/>
                  </a:lnTo>
                  <a:lnTo>
                    <a:pt x="961914" y="569922"/>
                  </a:lnTo>
                  <a:lnTo>
                    <a:pt x="1012966" y="573530"/>
                  </a:lnTo>
                  <a:lnTo>
                    <a:pt x="1064595" y="575039"/>
                  </a:lnTo>
                  <a:lnTo>
                    <a:pt x="1116385" y="574438"/>
                  </a:lnTo>
                  <a:lnTo>
                    <a:pt x="1167917" y="571715"/>
                  </a:lnTo>
                  <a:lnTo>
                    <a:pt x="1218775" y="566856"/>
                  </a:lnTo>
                  <a:lnTo>
                    <a:pt x="1268543" y="559851"/>
                  </a:lnTo>
                  <a:lnTo>
                    <a:pt x="1316803" y="550686"/>
                  </a:lnTo>
                  <a:lnTo>
                    <a:pt x="1363138" y="539350"/>
                  </a:lnTo>
                  <a:lnTo>
                    <a:pt x="1407131" y="525830"/>
                  </a:lnTo>
                  <a:lnTo>
                    <a:pt x="1416488" y="527757"/>
                  </a:lnTo>
                  <a:lnTo>
                    <a:pt x="1503128" y="540456"/>
                  </a:lnTo>
                  <a:lnTo>
                    <a:pt x="1561586" y="544306"/>
                  </a:lnTo>
                  <a:lnTo>
                    <a:pt x="1619793" y="544671"/>
                  </a:lnTo>
                  <a:lnTo>
                    <a:pt x="1676926" y="541696"/>
                  </a:lnTo>
                  <a:lnTo>
                    <a:pt x="1732161" y="535526"/>
                  </a:lnTo>
                  <a:lnTo>
                    <a:pt x="1784675" y="526306"/>
                  </a:lnTo>
                  <a:lnTo>
                    <a:pt x="1833645" y="514180"/>
                  </a:lnTo>
                  <a:lnTo>
                    <a:pt x="1878246" y="499293"/>
                  </a:lnTo>
                  <a:lnTo>
                    <a:pt x="1917656" y="481791"/>
                  </a:lnTo>
                  <a:lnTo>
                    <a:pt x="1951050" y="461818"/>
                  </a:lnTo>
                  <a:lnTo>
                    <a:pt x="1977606" y="439519"/>
                  </a:lnTo>
                  <a:lnTo>
                    <a:pt x="2034434" y="445045"/>
                  </a:lnTo>
                  <a:lnTo>
                    <a:pt x="2091037" y="444567"/>
                  </a:lnTo>
                  <a:lnTo>
                    <a:pt x="2144920" y="438504"/>
                  </a:lnTo>
                  <a:lnTo>
                    <a:pt x="2193583" y="427278"/>
                  </a:lnTo>
                  <a:lnTo>
                    <a:pt x="2234530" y="411308"/>
                  </a:lnTo>
                  <a:lnTo>
                    <a:pt x="2284425" y="362300"/>
                  </a:lnTo>
                  <a:lnTo>
                    <a:pt x="2280833" y="333610"/>
                  </a:lnTo>
                  <a:lnTo>
                    <a:pt x="2256350" y="306971"/>
                  </a:lnTo>
                  <a:lnTo>
                    <a:pt x="2212842" y="284411"/>
                  </a:lnTo>
                  <a:lnTo>
                    <a:pt x="2152172" y="267956"/>
                  </a:lnTo>
                  <a:lnTo>
                    <a:pt x="2212203" y="250551"/>
                  </a:lnTo>
                  <a:lnTo>
                    <a:pt x="2251985" y="226328"/>
                  </a:lnTo>
                  <a:lnTo>
                    <a:pt x="2268635" y="197965"/>
                  </a:lnTo>
                  <a:lnTo>
                    <a:pt x="2259272" y="168136"/>
                  </a:lnTo>
                  <a:lnTo>
                    <a:pt x="2192777" y="133947"/>
                  </a:lnTo>
                  <a:lnTo>
                    <a:pt x="2149529" y="121884"/>
                  </a:lnTo>
                  <a:lnTo>
                    <a:pt x="2101557" y="113517"/>
                  </a:lnTo>
                  <a:lnTo>
                    <a:pt x="2050319" y="109099"/>
                  </a:lnTo>
                  <a:lnTo>
                    <a:pt x="1997271" y="108885"/>
                  </a:lnTo>
                  <a:lnTo>
                    <a:pt x="1943872" y="113131"/>
                  </a:lnTo>
                  <a:lnTo>
                    <a:pt x="1929832" y="98949"/>
                  </a:lnTo>
                  <a:lnTo>
                    <a:pt x="1888133" y="73820"/>
                  </a:lnTo>
                  <a:lnTo>
                    <a:pt x="1816504" y="50956"/>
                  </a:lnTo>
                  <a:lnTo>
                    <a:pt x="1768279" y="42792"/>
                  </a:lnTo>
                  <a:lnTo>
                    <a:pt x="1717935" y="38696"/>
                  </a:lnTo>
                  <a:lnTo>
                    <a:pt x="1666976" y="38611"/>
                  </a:lnTo>
                  <a:lnTo>
                    <a:pt x="1616907" y="42481"/>
                  </a:lnTo>
                  <a:lnTo>
                    <a:pt x="1569233" y="50250"/>
                  </a:lnTo>
                  <a:lnTo>
                    <a:pt x="1525458" y="61862"/>
                  </a:lnTo>
                  <a:lnTo>
                    <a:pt x="1487087" y="77260"/>
                  </a:lnTo>
                  <a:lnTo>
                    <a:pt x="1458148" y="58896"/>
                  </a:lnTo>
                  <a:lnTo>
                    <a:pt x="1423105" y="42559"/>
                  </a:lnTo>
                  <a:lnTo>
                    <a:pt x="1382575" y="28496"/>
                  </a:lnTo>
                  <a:lnTo>
                    <a:pt x="1337175" y="16953"/>
                  </a:lnTo>
                  <a:lnTo>
                    <a:pt x="1283001" y="7523"/>
                  </a:lnTo>
                  <a:lnTo>
                    <a:pt x="1227328" y="1915"/>
                  </a:lnTo>
                  <a:lnTo>
                    <a:pt x="1171162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2095744" y="2934158"/>
              <a:ext cx="2284730" cy="575310"/>
            </a:xfrm>
            <a:custGeom>
              <a:avLst/>
              <a:gdLst/>
              <a:ahLst/>
              <a:cxnLst/>
              <a:rect l="l" t="t" r="r" b="b"/>
              <a:pathLst>
                <a:path w="2284729" h="575310">
                  <a:moveTo>
                    <a:pt x="848684" y="79196"/>
                  </a:moveTo>
                  <a:lnTo>
                    <a:pt x="918139" y="41319"/>
                  </a:lnTo>
                  <a:lnTo>
                    <a:pt x="961683" y="26698"/>
                  </a:lnTo>
                  <a:lnTo>
                    <a:pt x="1009763" y="15127"/>
                  </a:lnTo>
                  <a:lnTo>
                    <a:pt x="1061374" y="6734"/>
                  </a:lnTo>
                  <a:lnTo>
                    <a:pt x="1115509" y="1649"/>
                  </a:lnTo>
                  <a:lnTo>
                    <a:pt x="1171162" y="0"/>
                  </a:lnTo>
                  <a:lnTo>
                    <a:pt x="1227328" y="1915"/>
                  </a:lnTo>
                  <a:lnTo>
                    <a:pt x="1283001" y="7523"/>
                  </a:lnTo>
                  <a:lnTo>
                    <a:pt x="1337175" y="16953"/>
                  </a:lnTo>
                  <a:lnTo>
                    <a:pt x="1382575" y="28496"/>
                  </a:lnTo>
                  <a:lnTo>
                    <a:pt x="1423105" y="42559"/>
                  </a:lnTo>
                  <a:lnTo>
                    <a:pt x="1458148" y="58896"/>
                  </a:lnTo>
                  <a:lnTo>
                    <a:pt x="1487087" y="77260"/>
                  </a:lnTo>
                  <a:lnTo>
                    <a:pt x="1525458" y="61862"/>
                  </a:lnTo>
                  <a:lnTo>
                    <a:pt x="1569233" y="50250"/>
                  </a:lnTo>
                  <a:lnTo>
                    <a:pt x="1616907" y="42481"/>
                  </a:lnTo>
                  <a:lnTo>
                    <a:pt x="1666976" y="38611"/>
                  </a:lnTo>
                  <a:lnTo>
                    <a:pt x="1717935" y="38696"/>
                  </a:lnTo>
                  <a:lnTo>
                    <a:pt x="1768279" y="42792"/>
                  </a:lnTo>
                  <a:lnTo>
                    <a:pt x="1816504" y="50956"/>
                  </a:lnTo>
                  <a:lnTo>
                    <a:pt x="1861105" y="63244"/>
                  </a:lnTo>
                  <a:lnTo>
                    <a:pt x="1911147" y="85784"/>
                  </a:lnTo>
                  <a:lnTo>
                    <a:pt x="1943872" y="113131"/>
                  </a:lnTo>
                  <a:lnTo>
                    <a:pt x="1997271" y="108885"/>
                  </a:lnTo>
                  <a:lnTo>
                    <a:pt x="2050319" y="109099"/>
                  </a:lnTo>
                  <a:lnTo>
                    <a:pt x="2101557" y="113517"/>
                  </a:lnTo>
                  <a:lnTo>
                    <a:pt x="2149529" y="121884"/>
                  </a:lnTo>
                  <a:lnTo>
                    <a:pt x="2192777" y="133947"/>
                  </a:lnTo>
                  <a:lnTo>
                    <a:pt x="2229844" y="149449"/>
                  </a:lnTo>
                  <a:lnTo>
                    <a:pt x="2268635" y="197965"/>
                  </a:lnTo>
                  <a:lnTo>
                    <a:pt x="2251985" y="226328"/>
                  </a:lnTo>
                  <a:lnTo>
                    <a:pt x="2212203" y="250551"/>
                  </a:lnTo>
                  <a:lnTo>
                    <a:pt x="2152172" y="267956"/>
                  </a:lnTo>
                  <a:lnTo>
                    <a:pt x="2212842" y="284411"/>
                  </a:lnTo>
                  <a:lnTo>
                    <a:pt x="2256350" y="306971"/>
                  </a:lnTo>
                  <a:lnTo>
                    <a:pt x="2280833" y="333610"/>
                  </a:lnTo>
                  <a:lnTo>
                    <a:pt x="2284425" y="362300"/>
                  </a:lnTo>
                  <a:lnTo>
                    <a:pt x="2265263" y="391015"/>
                  </a:lnTo>
                  <a:lnTo>
                    <a:pt x="2193583" y="427278"/>
                  </a:lnTo>
                  <a:lnTo>
                    <a:pt x="2144920" y="438504"/>
                  </a:lnTo>
                  <a:lnTo>
                    <a:pt x="2091037" y="444567"/>
                  </a:lnTo>
                  <a:lnTo>
                    <a:pt x="2034434" y="445045"/>
                  </a:lnTo>
                  <a:lnTo>
                    <a:pt x="1977606" y="439519"/>
                  </a:lnTo>
                  <a:lnTo>
                    <a:pt x="1951050" y="461818"/>
                  </a:lnTo>
                  <a:lnTo>
                    <a:pt x="1917656" y="481791"/>
                  </a:lnTo>
                  <a:lnTo>
                    <a:pt x="1878246" y="499293"/>
                  </a:lnTo>
                  <a:lnTo>
                    <a:pt x="1833645" y="514180"/>
                  </a:lnTo>
                  <a:lnTo>
                    <a:pt x="1784675" y="526306"/>
                  </a:lnTo>
                  <a:lnTo>
                    <a:pt x="1732161" y="535526"/>
                  </a:lnTo>
                  <a:lnTo>
                    <a:pt x="1676926" y="541696"/>
                  </a:lnTo>
                  <a:lnTo>
                    <a:pt x="1619793" y="544671"/>
                  </a:lnTo>
                  <a:lnTo>
                    <a:pt x="1561586" y="544306"/>
                  </a:lnTo>
                  <a:lnTo>
                    <a:pt x="1503128" y="540456"/>
                  </a:lnTo>
                  <a:lnTo>
                    <a:pt x="1445242" y="532977"/>
                  </a:lnTo>
                  <a:lnTo>
                    <a:pt x="1407131" y="525830"/>
                  </a:lnTo>
                  <a:lnTo>
                    <a:pt x="1363138" y="539350"/>
                  </a:lnTo>
                  <a:lnTo>
                    <a:pt x="1316803" y="550686"/>
                  </a:lnTo>
                  <a:lnTo>
                    <a:pt x="1268543" y="559851"/>
                  </a:lnTo>
                  <a:lnTo>
                    <a:pt x="1218775" y="566856"/>
                  </a:lnTo>
                  <a:lnTo>
                    <a:pt x="1167917" y="571715"/>
                  </a:lnTo>
                  <a:lnTo>
                    <a:pt x="1116385" y="574438"/>
                  </a:lnTo>
                  <a:lnTo>
                    <a:pt x="1064595" y="575039"/>
                  </a:lnTo>
                  <a:lnTo>
                    <a:pt x="1012966" y="573530"/>
                  </a:lnTo>
                  <a:lnTo>
                    <a:pt x="961914" y="569922"/>
                  </a:lnTo>
                  <a:lnTo>
                    <a:pt x="911857" y="564228"/>
                  </a:lnTo>
                  <a:lnTo>
                    <a:pt x="863210" y="556461"/>
                  </a:lnTo>
                  <a:lnTo>
                    <a:pt x="816392" y="546632"/>
                  </a:lnTo>
                  <a:lnTo>
                    <a:pt x="771819" y="534754"/>
                  </a:lnTo>
                  <a:lnTo>
                    <a:pt x="729908" y="520838"/>
                  </a:lnTo>
                  <a:lnTo>
                    <a:pt x="691076" y="504898"/>
                  </a:lnTo>
                  <a:lnTo>
                    <a:pt x="650385" y="521509"/>
                  </a:lnTo>
                  <a:lnTo>
                    <a:pt x="603832" y="534090"/>
                  </a:lnTo>
                  <a:lnTo>
                    <a:pt x="553026" y="542576"/>
                  </a:lnTo>
                  <a:lnTo>
                    <a:pt x="499574" y="546901"/>
                  </a:lnTo>
                  <a:lnTo>
                    <a:pt x="445086" y="546998"/>
                  </a:lnTo>
                  <a:lnTo>
                    <a:pt x="391168" y="542802"/>
                  </a:lnTo>
                  <a:lnTo>
                    <a:pt x="339431" y="534246"/>
                  </a:lnTo>
                  <a:lnTo>
                    <a:pt x="291481" y="521266"/>
                  </a:lnTo>
                  <a:lnTo>
                    <a:pt x="239805" y="498704"/>
                  </a:lnTo>
                  <a:lnTo>
                    <a:pt x="205005" y="471862"/>
                  </a:lnTo>
                  <a:lnTo>
                    <a:pt x="188453" y="442255"/>
                  </a:lnTo>
                  <a:lnTo>
                    <a:pt x="191525" y="411394"/>
                  </a:lnTo>
                  <a:lnTo>
                    <a:pt x="127476" y="405414"/>
                  </a:lnTo>
                  <a:lnTo>
                    <a:pt x="73143" y="392049"/>
                  </a:lnTo>
                  <a:lnTo>
                    <a:pt x="31681" y="372766"/>
                  </a:lnTo>
                  <a:lnTo>
                    <a:pt x="6248" y="349033"/>
                  </a:lnTo>
                  <a:lnTo>
                    <a:pt x="0" y="322316"/>
                  </a:lnTo>
                  <a:lnTo>
                    <a:pt x="12648" y="298222"/>
                  </a:lnTo>
                  <a:lnTo>
                    <a:pt x="40865" y="277280"/>
                  </a:lnTo>
                  <a:lnTo>
                    <a:pt x="82002" y="260560"/>
                  </a:lnTo>
                  <a:lnTo>
                    <a:pt x="133412" y="249134"/>
                  </a:lnTo>
                  <a:lnTo>
                    <a:pt x="192447" y="244073"/>
                  </a:lnTo>
                  <a:lnTo>
                    <a:pt x="134680" y="228116"/>
                  </a:lnTo>
                  <a:lnTo>
                    <a:pt x="97652" y="205148"/>
                  </a:lnTo>
                  <a:lnTo>
                    <a:pt x="84402" y="178186"/>
                  </a:lnTo>
                  <a:lnTo>
                    <a:pt x="97974" y="150246"/>
                  </a:lnTo>
                  <a:lnTo>
                    <a:pt x="127599" y="130732"/>
                  </a:lnTo>
                  <a:lnTo>
                    <a:pt x="169161" y="116485"/>
                  </a:lnTo>
                  <a:lnTo>
                    <a:pt x="218877" y="108136"/>
                  </a:lnTo>
                  <a:lnTo>
                    <a:pt x="272970" y="106316"/>
                  </a:lnTo>
                  <a:lnTo>
                    <a:pt x="327657" y="111655"/>
                  </a:lnTo>
                  <a:lnTo>
                    <a:pt x="329823" y="112070"/>
                  </a:lnTo>
                  <a:lnTo>
                    <a:pt x="331989" y="112439"/>
                  </a:lnTo>
                  <a:lnTo>
                    <a:pt x="334109" y="112854"/>
                  </a:lnTo>
                  <a:lnTo>
                    <a:pt x="351930" y="87936"/>
                  </a:lnTo>
                  <a:lnTo>
                    <a:pt x="382121" y="66030"/>
                  </a:lnTo>
                  <a:lnTo>
                    <a:pt x="422774" y="47690"/>
                  </a:lnTo>
                  <a:lnTo>
                    <a:pt x="471981" y="33466"/>
                  </a:lnTo>
                  <a:lnTo>
                    <a:pt x="527836" y="23910"/>
                  </a:lnTo>
                  <a:lnTo>
                    <a:pt x="588431" y="19574"/>
                  </a:lnTo>
                  <a:lnTo>
                    <a:pt x="651859" y="21010"/>
                  </a:lnTo>
                  <a:lnTo>
                    <a:pt x="712495" y="28234"/>
                  </a:lnTo>
                  <a:lnTo>
                    <a:pt x="766844" y="40732"/>
                  </a:lnTo>
                  <a:lnTo>
                    <a:pt x="812908" y="57915"/>
                  </a:lnTo>
                  <a:lnTo>
                    <a:pt x="848684" y="79196"/>
                  </a:lnTo>
                  <a:close/>
                </a:path>
              </a:pathLst>
            </a:custGeom>
            <a:ln w="92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2421881" y="3182520"/>
              <a:ext cx="666750" cy="222250"/>
            </a:xfrm>
            <a:custGeom>
              <a:avLst/>
              <a:gdLst/>
              <a:ahLst/>
              <a:cxnLst/>
              <a:rect l="l" t="t" r="r" b="b"/>
              <a:pathLst>
                <a:path w="666750" h="222250">
                  <a:moveTo>
                    <a:pt x="599599" y="0"/>
                  </a:moveTo>
                  <a:lnTo>
                    <a:pt x="66637" y="0"/>
                  </a:lnTo>
                  <a:lnTo>
                    <a:pt x="19510" y="19514"/>
                  </a:lnTo>
                  <a:lnTo>
                    <a:pt x="0" y="66623"/>
                  </a:lnTo>
                  <a:lnTo>
                    <a:pt x="0" y="155517"/>
                  </a:lnTo>
                  <a:lnTo>
                    <a:pt x="19510" y="202649"/>
                  </a:lnTo>
                  <a:lnTo>
                    <a:pt x="66637" y="222187"/>
                  </a:lnTo>
                  <a:lnTo>
                    <a:pt x="599599" y="222187"/>
                  </a:lnTo>
                  <a:lnTo>
                    <a:pt x="625526" y="216944"/>
                  </a:lnTo>
                  <a:lnTo>
                    <a:pt x="646709" y="202649"/>
                  </a:lnTo>
                  <a:lnTo>
                    <a:pt x="660996" y="181456"/>
                  </a:lnTo>
                  <a:lnTo>
                    <a:pt x="666237" y="155517"/>
                  </a:lnTo>
                  <a:lnTo>
                    <a:pt x="666237" y="66623"/>
                  </a:lnTo>
                  <a:lnTo>
                    <a:pt x="660996" y="40691"/>
                  </a:lnTo>
                  <a:lnTo>
                    <a:pt x="646709" y="19514"/>
                  </a:lnTo>
                  <a:lnTo>
                    <a:pt x="625526" y="5235"/>
                  </a:lnTo>
                  <a:lnTo>
                    <a:pt x="599599" y="0"/>
                  </a:lnTo>
                  <a:close/>
                </a:path>
              </a:pathLst>
            </a:custGeom>
            <a:solidFill>
              <a:srgbClr val="F1DCDA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2421881" y="3182520"/>
              <a:ext cx="666750" cy="222250"/>
            </a:xfrm>
            <a:custGeom>
              <a:avLst/>
              <a:gdLst/>
              <a:ahLst/>
              <a:cxnLst/>
              <a:rect l="l" t="t" r="r" b="b"/>
              <a:pathLst>
                <a:path w="666750" h="222250">
                  <a:moveTo>
                    <a:pt x="66637" y="222187"/>
                  </a:moveTo>
                  <a:lnTo>
                    <a:pt x="599599" y="222187"/>
                  </a:lnTo>
                  <a:lnTo>
                    <a:pt x="646709" y="202649"/>
                  </a:lnTo>
                  <a:lnTo>
                    <a:pt x="666237" y="155517"/>
                  </a:lnTo>
                  <a:lnTo>
                    <a:pt x="666237" y="66623"/>
                  </a:lnTo>
                  <a:lnTo>
                    <a:pt x="646709" y="19514"/>
                  </a:lnTo>
                  <a:lnTo>
                    <a:pt x="599599" y="0"/>
                  </a:lnTo>
                  <a:lnTo>
                    <a:pt x="66637" y="0"/>
                  </a:lnTo>
                  <a:lnTo>
                    <a:pt x="40691" y="5235"/>
                  </a:lnTo>
                  <a:lnTo>
                    <a:pt x="19510" y="19514"/>
                  </a:lnTo>
                  <a:lnTo>
                    <a:pt x="5234" y="40691"/>
                  </a:lnTo>
                  <a:lnTo>
                    <a:pt x="0" y="66623"/>
                  </a:lnTo>
                  <a:lnTo>
                    <a:pt x="0" y="155517"/>
                  </a:lnTo>
                  <a:lnTo>
                    <a:pt x="5234" y="181456"/>
                  </a:lnTo>
                  <a:lnTo>
                    <a:pt x="19510" y="202649"/>
                  </a:lnTo>
                  <a:lnTo>
                    <a:pt x="40691" y="216944"/>
                  </a:lnTo>
                  <a:lnTo>
                    <a:pt x="66637" y="222187"/>
                  </a:lnTo>
                  <a:close/>
                </a:path>
              </a:pathLst>
            </a:custGeom>
            <a:ln w="6915">
              <a:solidFill>
                <a:srgbClr val="6025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192591" y="3182520"/>
              <a:ext cx="862330" cy="222250"/>
            </a:xfrm>
            <a:custGeom>
              <a:avLst/>
              <a:gdLst/>
              <a:ahLst/>
              <a:cxnLst/>
              <a:rect l="l" t="t" r="r" b="b"/>
              <a:pathLst>
                <a:path w="862329" h="222250">
                  <a:moveTo>
                    <a:pt x="775963" y="0"/>
                  </a:moveTo>
                  <a:lnTo>
                    <a:pt x="86223" y="0"/>
                  </a:lnTo>
                  <a:lnTo>
                    <a:pt x="25259" y="25254"/>
                  </a:lnTo>
                  <a:lnTo>
                    <a:pt x="0" y="86265"/>
                  </a:lnTo>
                  <a:lnTo>
                    <a:pt x="0" y="135921"/>
                  </a:lnTo>
                  <a:lnTo>
                    <a:pt x="25259" y="196915"/>
                  </a:lnTo>
                  <a:lnTo>
                    <a:pt x="86223" y="222187"/>
                  </a:lnTo>
                  <a:lnTo>
                    <a:pt x="775963" y="222187"/>
                  </a:lnTo>
                  <a:lnTo>
                    <a:pt x="809519" y="215406"/>
                  </a:lnTo>
                  <a:lnTo>
                    <a:pt x="836927" y="196915"/>
                  </a:lnTo>
                  <a:lnTo>
                    <a:pt x="855409" y="169494"/>
                  </a:lnTo>
                  <a:lnTo>
                    <a:pt x="862187" y="135922"/>
                  </a:lnTo>
                  <a:lnTo>
                    <a:pt x="862187" y="86265"/>
                  </a:lnTo>
                  <a:lnTo>
                    <a:pt x="855409" y="52673"/>
                  </a:lnTo>
                  <a:lnTo>
                    <a:pt x="836927" y="25254"/>
                  </a:lnTo>
                  <a:lnTo>
                    <a:pt x="809519" y="6774"/>
                  </a:lnTo>
                  <a:lnTo>
                    <a:pt x="775963" y="0"/>
                  </a:lnTo>
                  <a:close/>
                </a:path>
              </a:pathLst>
            </a:custGeom>
            <a:solidFill>
              <a:srgbClr val="EBF0D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192591" y="3182520"/>
              <a:ext cx="862330" cy="222250"/>
            </a:xfrm>
            <a:custGeom>
              <a:avLst/>
              <a:gdLst/>
              <a:ahLst/>
              <a:cxnLst/>
              <a:rect l="l" t="t" r="r" b="b"/>
              <a:pathLst>
                <a:path w="862329" h="222250">
                  <a:moveTo>
                    <a:pt x="86223" y="222187"/>
                  </a:moveTo>
                  <a:lnTo>
                    <a:pt x="775963" y="222187"/>
                  </a:lnTo>
                  <a:lnTo>
                    <a:pt x="836927" y="196915"/>
                  </a:lnTo>
                  <a:lnTo>
                    <a:pt x="862187" y="135922"/>
                  </a:lnTo>
                  <a:lnTo>
                    <a:pt x="862187" y="86265"/>
                  </a:lnTo>
                  <a:lnTo>
                    <a:pt x="836927" y="25254"/>
                  </a:lnTo>
                  <a:lnTo>
                    <a:pt x="775963" y="0"/>
                  </a:lnTo>
                  <a:lnTo>
                    <a:pt x="86223" y="0"/>
                  </a:lnTo>
                  <a:lnTo>
                    <a:pt x="52667" y="6774"/>
                  </a:lnTo>
                  <a:lnTo>
                    <a:pt x="25259" y="25254"/>
                  </a:lnTo>
                  <a:lnTo>
                    <a:pt x="6777" y="52673"/>
                  </a:lnTo>
                  <a:lnTo>
                    <a:pt x="0" y="86265"/>
                  </a:lnTo>
                  <a:lnTo>
                    <a:pt x="0" y="135921"/>
                  </a:lnTo>
                  <a:lnTo>
                    <a:pt x="6777" y="169493"/>
                  </a:lnTo>
                  <a:lnTo>
                    <a:pt x="25259" y="196915"/>
                  </a:lnTo>
                  <a:lnTo>
                    <a:pt x="52667" y="215405"/>
                  </a:lnTo>
                  <a:lnTo>
                    <a:pt x="86223" y="222187"/>
                  </a:lnTo>
                  <a:close/>
                </a:path>
              </a:pathLst>
            </a:custGeom>
            <a:ln w="6915">
              <a:solidFill>
                <a:srgbClr val="5062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3" name="object 843"/>
          <p:cNvSpPr txBox="1"/>
          <p:nvPr/>
        </p:nvSpPr>
        <p:spPr>
          <a:xfrm>
            <a:off x="2485173" y="3006995"/>
            <a:ext cx="1541780" cy="341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120"/>
              </a:spcBef>
            </a:pPr>
            <a:r>
              <a:rPr sz="850" b="1" spc="10" dirty="0">
                <a:latin typeface="微软雅黑"/>
                <a:cs typeface="微软雅黑"/>
              </a:rPr>
              <a:t>Cloud Data</a:t>
            </a:r>
            <a:r>
              <a:rPr sz="850" b="1" spc="-20" dirty="0">
                <a:latin typeface="微软雅黑"/>
                <a:cs typeface="微软雅黑"/>
              </a:rPr>
              <a:t> </a:t>
            </a:r>
            <a:r>
              <a:rPr sz="850" b="1" spc="5" dirty="0">
                <a:latin typeface="微软雅黑"/>
                <a:cs typeface="微软雅黑"/>
              </a:rPr>
              <a:t>Center</a:t>
            </a:r>
            <a:endParaRPr sz="8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750570" algn="l"/>
              </a:tabLst>
            </a:pPr>
            <a:r>
              <a:rPr sz="650" spc="-5" dirty="0">
                <a:latin typeface="微软雅黑"/>
                <a:cs typeface="微软雅黑"/>
              </a:rPr>
              <a:t>VM</a:t>
            </a:r>
            <a:r>
              <a:rPr sz="650" spc="10" dirty="0">
                <a:latin typeface="微软雅黑"/>
                <a:cs typeface="微软雅黑"/>
              </a:rPr>
              <a:t> </a:t>
            </a:r>
            <a:r>
              <a:rPr sz="650" dirty="0">
                <a:latin typeface="微软雅黑"/>
                <a:cs typeface="微软雅黑"/>
              </a:rPr>
              <a:t>Manager	Allocation</a:t>
            </a:r>
            <a:r>
              <a:rPr sz="650" spc="-50" dirty="0">
                <a:latin typeface="微软雅黑"/>
                <a:cs typeface="微软雅黑"/>
              </a:rPr>
              <a:t> </a:t>
            </a:r>
            <a:r>
              <a:rPr sz="650" spc="-5" dirty="0">
                <a:latin typeface="微软雅黑"/>
                <a:cs typeface="微软雅黑"/>
              </a:rPr>
              <a:t>Manager</a:t>
            </a:r>
            <a:endParaRPr sz="650">
              <a:latin typeface="微软雅黑"/>
              <a:cs typeface="微软雅黑"/>
            </a:endParaRPr>
          </a:p>
        </p:txBody>
      </p:sp>
      <p:grpSp>
        <p:nvGrpSpPr>
          <p:cNvPr id="844" name="object 844"/>
          <p:cNvGrpSpPr/>
          <p:nvPr/>
        </p:nvGrpSpPr>
        <p:grpSpPr>
          <a:xfrm>
            <a:off x="941895" y="2921096"/>
            <a:ext cx="2905760" cy="1593850"/>
            <a:chOff x="941895" y="2921096"/>
            <a:chExt cx="2905760" cy="1593850"/>
          </a:xfrm>
        </p:grpSpPr>
        <p:sp>
          <p:nvSpPr>
            <p:cNvPr id="845" name="object 845"/>
            <p:cNvSpPr/>
            <p:nvPr/>
          </p:nvSpPr>
          <p:spPr>
            <a:xfrm>
              <a:off x="2722349" y="3486823"/>
              <a:ext cx="104775" cy="283845"/>
            </a:xfrm>
            <a:custGeom>
              <a:avLst/>
              <a:gdLst/>
              <a:ahLst/>
              <a:cxnLst/>
              <a:rect l="l" t="t" r="r" b="b"/>
              <a:pathLst>
                <a:path w="104775" h="283845">
                  <a:moveTo>
                    <a:pt x="52213" y="0"/>
                  </a:moveTo>
                  <a:lnTo>
                    <a:pt x="0" y="52284"/>
                  </a:lnTo>
                  <a:lnTo>
                    <a:pt x="26083" y="52284"/>
                  </a:lnTo>
                  <a:lnTo>
                    <a:pt x="26083" y="231546"/>
                  </a:lnTo>
                  <a:lnTo>
                    <a:pt x="0" y="231546"/>
                  </a:lnTo>
                  <a:lnTo>
                    <a:pt x="52213" y="283831"/>
                  </a:lnTo>
                  <a:lnTo>
                    <a:pt x="104472" y="231546"/>
                  </a:lnTo>
                  <a:lnTo>
                    <a:pt x="78342" y="231546"/>
                  </a:lnTo>
                  <a:lnTo>
                    <a:pt x="78342" y="52284"/>
                  </a:lnTo>
                  <a:lnTo>
                    <a:pt x="104472" y="52284"/>
                  </a:lnTo>
                  <a:lnTo>
                    <a:pt x="52213" y="0"/>
                  </a:lnTo>
                  <a:close/>
                </a:path>
              </a:pathLst>
            </a:custGeom>
            <a:solidFill>
              <a:srgbClr val="308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2722349" y="3486823"/>
              <a:ext cx="104775" cy="283845"/>
            </a:xfrm>
            <a:custGeom>
              <a:avLst/>
              <a:gdLst/>
              <a:ahLst/>
              <a:cxnLst/>
              <a:rect l="l" t="t" r="r" b="b"/>
              <a:pathLst>
                <a:path w="104775" h="283845">
                  <a:moveTo>
                    <a:pt x="52213" y="0"/>
                  </a:moveTo>
                  <a:lnTo>
                    <a:pt x="104472" y="52284"/>
                  </a:lnTo>
                  <a:lnTo>
                    <a:pt x="78342" y="52284"/>
                  </a:lnTo>
                  <a:lnTo>
                    <a:pt x="78342" y="231546"/>
                  </a:lnTo>
                  <a:lnTo>
                    <a:pt x="104472" y="231546"/>
                  </a:lnTo>
                  <a:lnTo>
                    <a:pt x="52213" y="283831"/>
                  </a:lnTo>
                  <a:lnTo>
                    <a:pt x="0" y="231546"/>
                  </a:lnTo>
                  <a:lnTo>
                    <a:pt x="26083" y="231546"/>
                  </a:lnTo>
                  <a:lnTo>
                    <a:pt x="26083" y="52284"/>
                  </a:lnTo>
                  <a:lnTo>
                    <a:pt x="0" y="52284"/>
                  </a:lnTo>
                  <a:lnTo>
                    <a:pt x="52213" y="0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741268" y="3486823"/>
              <a:ext cx="104775" cy="283845"/>
            </a:xfrm>
            <a:custGeom>
              <a:avLst/>
              <a:gdLst/>
              <a:ahLst/>
              <a:cxnLst/>
              <a:rect l="l" t="t" r="r" b="b"/>
              <a:pathLst>
                <a:path w="104775" h="283845">
                  <a:moveTo>
                    <a:pt x="52259" y="0"/>
                  </a:moveTo>
                  <a:lnTo>
                    <a:pt x="0" y="52284"/>
                  </a:lnTo>
                  <a:lnTo>
                    <a:pt x="26129" y="52284"/>
                  </a:lnTo>
                  <a:lnTo>
                    <a:pt x="26129" y="231546"/>
                  </a:lnTo>
                  <a:lnTo>
                    <a:pt x="0" y="231546"/>
                  </a:lnTo>
                  <a:lnTo>
                    <a:pt x="52259" y="283831"/>
                  </a:lnTo>
                  <a:lnTo>
                    <a:pt x="104472" y="231546"/>
                  </a:lnTo>
                  <a:lnTo>
                    <a:pt x="78389" y="231546"/>
                  </a:lnTo>
                  <a:lnTo>
                    <a:pt x="78389" y="52284"/>
                  </a:lnTo>
                  <a:lnTo>
                    <a:pt x="104472" y="52284"/>
                  </a:lnTo>
                  <a:lnTo>
                    <a:pt x="5225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741268" y="3486823"/>
              <a:ext cx="104775" cy="283845"/>
            </a:xfrm>
            <a:custGeom>
              <a:avLst/>
              <a:gdLst/>
              <a:ahLst/>
              <a:cxnLst/>
              <a:rect l="l" t="t" r="r" b="b"/>
              <a:pathLst>
                <a:path w="104775" h="283845">
                  <a:moveTo>
                    <a:pt x="52259" y="0"/>
                  </a:moveTo>
                  <a:lnTo>
                    <a:pt x="104472" y="52284"/>
                  </a:lnTo>
                  <a:lnTo>
                    <a:pt x="78389" y="52284"/>
                  </a:lnTo>
                  <a:lnTo>
                    <a:pt x="78389" y="231546"/>
                  </a:lnTo>
                  <a:lnTo>
                    <a:pt x="104472" y="231546"/>
                  </a:lnTo>
                  <a:lnTo>
                    <a:pt x="52259" y="283831"/>
                  </a:lnTo>
                  <a:lnTo>
                    <a:pt x="0" y="231546"/>
                  </a:lnTo>
                  <a:lnTo>
                    <a:pt x="26129" y="231546"/>
                  </a:lnTo>
                  <a:lnTo>
                    <a:pt x="26129" y="52284"/>
                  </a:lnTo>
                  <a:lnTo>
                    <a:pt x="0" y="52284"/>
                  </a:lnTo>
                  <a:lnTo>
                    <a:pt x="52259" y="0"/>
                  </a:lnTo>
                  <a:close/>
                </a:path>
              </a:pathLst>
            </a:custGeom>
            <a:ln w="34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1848088" y="3391613"/>
              <a:ext cx="420370" cy="104775"/>
            </a:xfrm>
            <a:custGeom>
              <a:avLst/>
              <a:gdLst/>
              <a:ahLst/>
              <a:cxnLst/>
              <a:rect l="l" t="t" r="r" b="b"/>
              <a:pathLst>
                <a:path w="420369" h="104775">
                  <a:moveTo>
                    <a:pt x="367612" y="0"/>
                  </a:moveTo>
                  <a:lnTo>
                    <a:pt x="367612" y="26142"/>
                  </a:lnTo>
                  <a:lnTo>
                    <a:pt x="0" y="26142"/>
                  </a:lnTo>
                  <a:lnTo>
                    <a:pt x="0" y="78427"/>
                  </a:lnTo>
                  <a:lnTo>
                    <a:pt x="367612" y="78427"/>
                  </a:lnTo>
                  <a:lnTo>
                    <a:pt x="367612" y="104569"/>
                  </a:lnTo>
                  <a:lnTo>
                    <a:pt x="419872" y="52284"/>
                  </a:lnTo>
                  <a:lnTo>
                    <a:pt x="367612" y="0"/>
                  </a:lnTo>
                  <a:close/>
                </a:path>
              </a:pathLst>
            </a:custGeom>
            <a:solidFill>
              <a:srgbClr val="3085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1848088" y="3391613"/>
              <a:ext cx="420370" cy="104775"/>
            </a:xfrm>
            <a:custGeom>
              <a:avLst/>
              <a:gdLst/>
              <a:ahLst/>
              <a:cxnLst/>
              <a:rect l="l" t="t" r="r" b="b"/>
              <a:pathLst>
                <a:path w="420369" h="104775">
                  <a:moveTo>
                    <a:pt x="419872" y="52284"/>
                  </a:moveTo>
                  <a:lnTo>
                    <a:pt x="367612" y="104569"/>
                  </a:lnTo>
                  <a:lnTo>
                    <a:pt x="367612" y="78427"/>
                  </a:lnTo>
                  <a:lnTo>
                    <a:pt x="0" y="78427"/>
                  </a:lnTo>
                  <a:lnTo>
                    <a:pt x="0" y="26142"/>
                  </a:lnTo>
                  <a:lnTo>
                    <a:pt x="367612" y="26142"/>
                  </a:lnTo>
                  <a:lnTo>
                    <a:pt x="367612" y="0"/>
                  </a:lnTo>
                  <a:lnTo>
                    <a:pt x="419872" y="52284"/>
                  </a:lnTo>
                  <a:close/>
                </a:path>
              </a:pathLst>
            </a:custGeom>
            <a:ln w="3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1957399" y="4489455"/>
              <a:ext cx="422909" cy="0"/>
            </a:xfrm>
            <a:custGeom>
              <a:avLst/>
              <a:gdLst/>
              <a:ahLst/>
              <a:cxnLst/>
              <a:rect l="l" t="t" r="r" b="b"/>
              <a:pathLst>
                <a:path w="422910">
                  <a:moveTo>
                    <a:pt x="422452" y="0"/>
                  </a:moveTo>
                  <a:lnTo>
                    <a:pt x="0" y="0"/>
                  </a:lnTo>
                </a:path>
              </a:pathLst>
            </a:custGeom>
            <a:ln w="6915">
              <a:solidFill>
                <a:srgbClr val="5342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1913382" y="4464291"/>
              <a:ext cx="510540" cy="50800"/>
            </a:xfrm>
            <a:custGeom>
              <a:avLst/>
              <a:gdLst/>
              <a:ahLst/>
              <a:cxnLst/>
              <a:rect l="l" t="t" r="r" b="b"/>
              <a:pathLst>
                <a:path w="510539" h="50800">
                  <a:moveTo>
                    <a:pt x="50330" y="0"/>
                  </a:moveTo>
                  <a:lnTo>
                    <a:pt x="0" y="25171"/>
                  </a:lnTo>
                  <a:lnTo>
                    <a:pt x="50330" y="50342"/>
                  </a:lnTo>
                  <a:lnTo>
                    <a:pt x="50330" y="0"/>
                  </a:lnTo>
                  <a:close/>
                </a:path>
                <a:path w="510539" h="50800">
                  <a:moveTo>
                    <a:pt x="510476" y="25171"/>
                  </a:moveTo>
                  <a:lnTo>
                    <a:pt x="460146" y="0"/>
                  </a:lnTo>
                  <a:lnTo>
                    <a:pt x="460146" y="50342"/>
                  </a:lnTo>
                  <a:lnTo>
                    <a:pt x="510476" y="25171"/>
                  </a:lnTo>
                  <a:close/>
                </a:path>
              </a:pathLst>
            </a:custGeom>
            <a:solidFill>
              <a:srgbClr val="534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3" name="object 853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941895" y="2921096"/>
              <a:ext cx="767299" cy="691597"/>
            </a:xfrm>
            <a:prstGeom prst="rect">
              <a:avLst/>
            </a:prstGeom>
          </p:spPr>
        </p:pic>
      </p:grpSp>
      <p:sp>
        <p:nvSpPr>
          <p:cNvPr id="854" name="object 854"/>
          <p:cNvSpPr txBox="1"/>
          <p:nvPr/>
        </p:nvSpPr>
        <p:spPr>
          <a:xfrm>
            <a:off x="1063940" y="3596213"/>
            <a:ext cx="523875" cy="125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b="1" dirty="0">
                <a:latin typeface="微软雅黑"/>
                <a:cs typeface="微软雅黑"/>
              </a:rPr>
              <a:t>Cloud</a:t>
            </a:r>
            <a:r>
              <a:rPr sz="650" b="1" spc="-50" dirty="0">
                <a:latin typeface="微软雅黑"/>
                <a:cs typeface="微软雅黑"/>
              </a:rPr>
              <a:t> </a:t>
            </a:r>
            <a:r>
              <a:rPr sz="650" b="1" spc="-5" dirty="0">
                <a:latin typeface="微软雅黑"/>
                <a:cs typeface="微软雅黑"/>
              </a:rPr>
              <a:t>Users</a:t>
            </a:r>
            <a:endParaRPr sz="650">
              <a:latin typeface="微软雅黑"/>
              <a:cs typeface="微软雅黑"/>
            </a:endParaRPr>
          </a:p>
        </p:txBody>
      </p:sp>
      <p:grpSp>
        <p:nvGrpSpPr>
          <p:cNvPr id="855" name="object 855"/>
          <p:cNvGrpSpPr/>
          <p:nvPr/>
        </p:nvGrpSpPr>
        <p:grpSpPr>
          <a:xfrm>
            <a:off x="1300379" y="3789328"/>
            <a:ext cx="50800" cy="317500"/>
            <a:chOff x="1300379" y="3789328"/>
            <a:chExt cx="50800" cy="317500"/>
          </a:xfrm>
        </p:grpSpPr>
        <p:sp>
          <p:nvSpPr>
            <p:cNvPr id="856" name="object 856"/>
            <p:cNvSpPr/>
            <p:nvPr/>
          </p:nvSpPr>
          <p:spPr>
            <a:xfrm>
              <a:off x="1325540" y="3833359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70">
                  <a:moveTo>
                    <a:pt x="0" y="0"/>
                  </a:moveTo>
                  <a:lnTo>
                    <a:pt x="0" y="229287"/>
                  </a:lnTo>
                </a:path>
              </a:pathLst>
            </a:custGeom>
            <a:ln w="6912">
              <a:solidFill>
                <a:srgbClr val="5342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1300378" y="3789336"/>
              <a:ext cx="50800" cy="317500"/>
            </a:xfrm>
            <a:custGeom>
              <a:avLst/>
              <a:gdLst/>
              <a:ahLst/>
              <a:cxnLst/>
              <a:rect l="l" t="t" r="r" b="b"/>
              <a:pathLst>
                <a:path w="50800" h="317500">
                  <a:moveTo>
                    <a:pt x="50317" y="267042"/>
                  </a:moveTo>
                  <a:lnTo>
                    <a:pt x="0" y="267042"/>
                  </a:lnTo>
                  <a:lnTo>
                    <a:pt x="25158" y="317398"/>
                  </a:lnTo>
                  <a:lnTo>
                    <a:pt x="50317" y="267042"/>
                  </a:lnTo>
                  <a:close/>
                </a:path>
                <a:path w="50800" h="317500">
                  <a:moveTo>
                    <a:pt x="50317" y="50342"/>
                  </a:moveTo>
                  <a:lnTo>
                    <a:pt x="25158" y="0"/>
                  </a:lnTo>
                  <a:lnTo>
                    <a:pt x="0" y="50342"/>
                  </a:lnTo>
                  <a:lnTo>
                    <a:pt x="50317" y="50342"/>
                  </a:lnTo>
                  <a:close/>
                </a:path>
              </a:pathLst>
            </a:custGeom>
            <a:solidFill>
              <a:srgbClr val="534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8" name="object 8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0727" y="1261872"/>
            <a:ext cx="11074400" cy="680720"/>
            <a:chOff x="490727" y="1261872"/>
            <a:chExt cx="11074400" cy="680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727" y="1261872"/>
              <a:ext cx="10464546" cy="6804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9127" y="1261872"/>
              <a:ext cx="1015746" cy="68046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70051" y="1357629"/>
            <a:ext cx="1069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系统可靠性：系统运行中抗干扰（系统故障和人为故障）和保证正常工作</a:t>
            </a:r>
            <a:r>
              <a:rPr sz="2400" spc="10" dirty="0">
                <a:latin typeface="黑体"/>
                <a:cs typeface="黑体"/>
              </a:rPr>
              <a:t>的</a:t>
            </a:r>
            <a:r>
              <a:rPr sz="2400" dirty="0">
                <a:latin typeface="黑体"/>
                <a:cs typeface="黑体"/>
              </a:rPr>
              <a:t>能力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69136" y="0"/>
            <a:ext cx="9284970" cy="1380490"/>
            <a:chOff x="1469136" y="0"/>
            <a:chExt cx="9284970" cy="13804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136" y="0"/>
              <a:ext cx="4255770" cy="8313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36" y="0"/>
              <a:ext cx="1055369" cy="8313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3936" y="0"/>
              <a:ext cx="1055369" cy="8313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1136" y="0"/>
              <a:ext cx="4712970" cy="8313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6536" y="370331"/>
              <a:ext cx="2426969" cy="10096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5336" y="370331"/>
              <a:ext cx="3341369" cy="100965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42972" y="5568696"/>
            <a:ext cx="1355598" cy="56769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5395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网络系统工程案</a:t>
            </a:r>
            <a:r>
              <a:rPr sz="3600" spc="5" dirty="0"/>
              <a:t>例</a:t>
            </a:r>
            <a:r>
              <a:rPr sz="3600" dirty="0"/>
              <a:t>5</a:t>
            </a:r>
            <a:r>
              <a:rPr sz="3600" spc="-20" dirty="0"/>
              <a:t> </a:t>
            </a:r>
            <a:r>
              <a:rPr sz="3600" dirty="0"/>
              <a:t>—“整体大于部分和”</a:t>
            </a:r>
            <a:endParaRPr sz="3600"/>
          </a:p>
          <a:p>
            <a:pPr marL="354330">
              <a:lnSpc>
                <a:spcPct val="100000"/>
              </a:lnSpc>
              <a:tabLst>
                <a:tab pos="3313429" algn="l"/>
                <a:tab pos="11186795" algn="l"/>
              </a:tabLst>
            </a:pPr>
            <a:r>
              <a:rPr sz="3600" u="heavy" dirty="0">
                <a:uFill>
                  <a:solidFill>
                    <a:srgbClr val="3399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600" u="heavy" dirty="0">
                <a:uFill>
                  <a:solidFill>
                    <a:srgbClr val="3399FF"/>
                  </a:solidFill>
                </a:uFill>
              </a:rPr>
              <a:t>结构冗余实现高可靠性	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89657" y="5648045"/>
            <a:ext cx="1043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黑体"/>
                <a:cs typeface="黑体"/>
              </a:rPr>
              <a:t>结构冗余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8491" y="2450592"/>
            <a:ext cx="2234946" cy="68046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67206" y="2546730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单器件可靠性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70447" y="2484120"/>
            <a:ext cx="1930146" cy="68046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050407" y="2581783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系统可靠性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12720" y="3282696"/>
            <a:ext cx="887094" cy="43624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400" b="1" spc="-10" dirty="0">
                <a:latin typeface="黑体"/>
                <a:cs typeface="黑体"/>
              </a:rPr>
              <a:t>1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2720" y="3974591"/>
            <a:ext cx="887094" cy="43624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2400" b="1" spc="-10" dirty="0">
                <a:latin typeface="黑体"/>
                <a:cs typeface="黑体"/>
              </a:rPr>
              <a:t>2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96924" y="3500628"/>
            <a:ext cx="1416685" cy="1800860"/>
          </a:xfrm>
          <a:custGeom>
            <a:avLst/>
            <a:gdLst/>
            <a:ahLst/>
            <a:cxnLst/>
            <a:rect l="l" t="t" r="r" b="b"/>
            <a:pathLst>
              <a:path w="1416685" h="1800860">
                <a:moveTo>
                  <a:pt x="1416558" y="0"/>
                </a:moveTo>
                <a:lnTo>
                  <a:pt x="708659" y="6858"/>
                </a:lnTo>
              </a:path>
              <a:path w="1416685" h="1800860">
                <a:moveTo>
                  <a:pt x="1416558" y="691896"/>
                </a:moveTo>
                <a:lnTo>
                  <a:pt x="708659" y="698754"/>
                </a:lnTo>
              </a:path>
              <a:path w="1416685" h="1800860">
                <a:moveTo>
                  <a:pt x="708659" y="7620"/>
                </a:moveTo>
                <a:lnTo>
                  <a:pt x="708659" y="1800860"/>
                </a:lnTo>
              </a:path>
              <a:path w="1416685" h="1800860">
                <a:moveTo>
                  <a:pt x="707898" y="975360"/>
                </a:moveTo>
                <a:lnTo>
                  <a:pt x="0" y="98221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99688" y="3494532"/>
            <a:ext cx="1416685" cy="1807210"/>
          </a:xfrm>
          <a:custGeom>
            <a:avLst/>
            <a:gdLst/>
            <a:ahLst/>
            <a:cxnLst/>
            <a:rect l="l" t="t" r="r" b="b"/>
            <a:pathLst>
              <a:path w="1416685" h="1807210">
                <a:moveTo>
                  <a:pt x="707898" y="688847"/>
                </a:moveTo>
                <a:lnTo>
                  <a:pt x="0" y="698245"/>
                </a:lnTo>
              </a:path>
              <a:path w="1416685" h="1807210">
                <a:moveTo>
                  <a:pt x="707898" y="0"/>
                </a:moveTo>
                <a:lnTo>
                  <a:pt x="0" y="6857"/>
                </a:lnTo>
              </a:path>
              <a:path w="1416685" h="1807210">
                <a:moveTo>
                  <a:pt x="708660" y="0"/>
                </a:moveTo>
                <a:lnTo>
                  <a:pt x="708660" y="1806828"/>
                </a:lnTo>
              </a:path>
              <a:path w="1416685" h="1807210">
                <a:moveTo>
                  <a:pt x="1416558" y="964691"/>
                </a:moveTo>
                <a:lnTo>
                  <a:pt x="708660" y="97154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12720" y="5068823"/>
            <a:ext cx="887094" cy="459105"/>
          </a:xfrm>
          <a:prstGeom prst="rect">
            <a:avLst/>
          </a:prstGeom>
          <a:solidFill>
            <a:srgbClr val="FFFFFF"/>
          </a:solidFill>
          <a:ln w="12192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00" b="1" spc="-10" dirty="0">
                <a:latin typeface="黑体"/>
                <a:cs typeface="黑体"/>
              </a:rPr>
              <a:t>N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05583" y="5309615"/>
            <a:ext cx="708025" cy="6985"/>
          </a:xfrm>
          <a:custGeom>
            <a:avLst/>
            <a:gdLst/>
            <a:ahLst/>
            <a:cxnLst/>
            <a:rect l="l" t="t" r="r" b="b"/>
            <a:pathLst>
              <a:path w="708025" h="6985">
                <a:moveTo>
                  <a:pt x="707898" y="0"/>
                </a:moveTo>
                <a:lnTo>
                  <a:pt x="0" y="685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99688" y="5300471"/>
            <a:ext cx="708025" cy="9525"/>
          </a:xfrm>
          <a:custGeom>
            <a:avLst/>
            <a:gdLst/>
            <a:ahLst/>
            <a:cxnLst/>
            <a:rect l="l" t="t" r="r" b="b"/>
            <a:pathLst>
              <a:path w="708025" h="9525">
                <a:moveTo>
                  <a:pt x="707898" y="0"/>
                </a:moveTo>
                <a:lnTo>
                  <a:pt x="0" y="939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12720" y="4416552"/>
            <a:ext cx="887094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2075" rIns="0" bIns="0" rtlCol="0">
            <a:spAutoFit/>
          </a:bodyPr>
          <a:lstStyle/>
          <a:p>
            <a:pPr marL="290830">
              <a:lnSpc>
                <a:spcPct val="100000"/>
              </a:lnSpc>
              <a:spcBef>
                <a:spcPts val="725"/>
              </a:spcBef>
            </a:pPr>
            <a:r>
              <a:rPr sz="2400" b="1" spc="-10" dirty="0">
                <a:latin typeface="黑体"/>
                <a:cs typeface="黑体"/>
              </a:rPr>
              <a:t>…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03091" y="2596895"/>
            <a:ext cx="1030224" cy="2987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0311" y="2446020"/>
            <a:ext cx="2383536" cy="72542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031991" y="3579888"/>
            <a:ext cx="1851025" cy="2425700"/>
            <a:chOff x="6031991" y="3579888"/>
            <a:chExt cx="1851025" cy="242570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1991" y="3579888"/>
              <a:ext cx="1686306" cy="5112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2735" y="3593604"/>
              <a:ext cx="470141" cy="5112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42175" y="4067568"/>
              <a:ext cx="432053" cy="5112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2175" y="4543056"/>
              <a:ext cx="432053" cy="5112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2175" y="5018544"/>
              <a:ext cx="432053" cy="5112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2175" y="5494020"/>
              <a:ext cx="432053" cy="51128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069580" y="3579888"/>
            <a:ext cx="1226185" cy="2425700"/>
            <a:chOff x="8069580" y="3579888"/>
            <a:chExt cx="1226185" cy="2425700"/>
          </a:xfrm>
        </p:grpSpPr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69580" y="3579888"/>
              <a:ext cx="1226057" cy="5112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71332" y="4067568"/>
              <a:ext cx="622553" cy="51128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08848" y="4543056"/>
              <a:ext cx="749046" cy="5112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44840" y="5018544"/>
              <a:ext cx="875538" cy="5112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82356" y="5494020"/>
              <a:ext cx="1002029" cy="51128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9444228" y="3579888"/>
            <a:ext cx="1456690" cy="2425700"/>
            <a:chOff x="9444228" y="3579888"/>
            <a:chExt cx="1456690" cy="2425700"/>
          </a:xfrm>
        </p:grpSpPr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44228" y="3579888"/>
              <a:ext cx="1456181" cy="51128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61804" y="4067568"/>
              <a:ext cx="622553" cy="51128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97796" y="4543056"/>
              <a:ext cx="749046" cy="5112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35312" y="5018544"/>
              <a:ext cx="875538" cy="51128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71304" y="5494020"/>
              <a:ext cx="1002029" cy="511289"/>
            </a:xfrm>
            <a:prstGeom prst="rect">
              <a:avLst/>
            </a:prstGeom>
          </p:spPr>
        </p:pic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5896355" y="3559428"/>
          <a:ext cx="5071109" cy="2379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1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7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b="1" dirty="0">
                          <a:latin typeface="幼圆"/>
                          <a:cs typeface="幼圆"/>
                        </a:rPr>
                        <a:t>并联器件个数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b="1" dirty="0">
                          <a:latin typeface="幼圆"/>
                          <a:cs typeface="幼圆"/>
                        </a:rPr>
                        <a:t>可靠概率</a:t>
                      </a:r>
                      <a:endParaRPr sz="1800">
                        <a:latin typeface="幼圆"/>
                        <a:cs typeface="幼圆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b="1" dirty="0">
                          <a:latin typeface="幼圆"/>
                          <a:cs typeface="幼圆"/>
                        </a:rPr>
                        <a:t>不可靠概率</a:t>
                      </a:r>
                      <a:endParaRPr sz="1800">
                        <a:latin typeface="幼圆"/>
                        <a:cs typeface="幼圆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6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4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6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0.999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E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8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0.9999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0.0001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81244" y="1194816"/>
            <a:ext cx="6682105" cy="2157730"/>
            <a:chOff x="5381244" y="1194816"/>
            <a:chExt cx="6682105" cy="21577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1244" y="1313700"/>
              <a:ext cx="526554" cy="5112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6900" y="1194816"/>
              <a:ext cx="4060698" cy="6774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6900" y="1194816"/>
              <a:ext cx="1317498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1300" y="1211580"/>
              <a:ext cx="727709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5911" y="1211580"/>
              <a:ext cx="727709" cy="6774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0523" y="1194816"/>
              <a:ext cx="1012698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6900" y="1574292"/>
              <a:ext cx="710946" cy="6804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4100" y="1574292"/>
              <a:ext cx="1320546" cy="6804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8500" y="1574292"/>
              <a:ext cx="710946" cy="6804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3300" y="1574292"/>
              <a:ext cx="558546" cy="6804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5700" y="1574292"/>
              <a:ext cx="710946" cy="6804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0500" y="1574292"/>
              <a:ext cx="1930146" cy="6804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34500" y="1574292"/>
              <a:ext cx="2539746" cy="6804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900" y="1940052"/>
              <a:ext cx="2539746" cy="6804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81244" y="2423172"/>
              <a:ext cx="529577" cy="5158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6900" y="2305812"/>
              <a:ext cx="6197346" cy="6804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6900" y="2671572"/>
              <a:ext cx="5892546" cy="680465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541010" marR="5080" indent="-342900">
              <a:lnSpc>
                <a:spcPct val="101899"/>
              </a:lnSpc>
              <a:spcBef>
                <a:spcPts val="45"/>
              </a:spcBef>
              <a:buSzPct val="79166"/>
              <a:buFont typeface="Wingdings"/>
              <a:buChar char=""/>
              <a:tabLst>
                <a:tab pos="5541645" algn="l"/>
              </a:tabLst>
            </a:pPr>
            <a:r>
              <a:rPr dirty="0"/>
              <a:t>计算机和计算系统结构变革</a:t>
            </a:r>
            <a:r>
              <a:rPr spc="-120" dirty="0"/>
              <a:t> </a:t>
            </a:r>
            <a:r>
              <a:rPr dirty="0">
                <a:solidFill>
                  <a:srgbClr val="0000FF"/>
                </a:solidFill>
              </a:rPr>
              <a:t>分布式</a:t>
            </a:r>
            <a:r>
              <a:rPr spc="-10" dirty="0">
                <a:latin typeface="Wingdings"/>
                <a:cs typeface="Wingdings"/>
              </a:rPr>
              <a:t></a:t>
            </a:r>
            <a:r>
              <a:rPr dirty="0">
                <a:solidFill>
                  <a:srgbClr val="6F2F9F"/>
                </a:solidFill>
              </a:rPr>
              <a:t>集中 式</a:t>
            </a:r>
            <a:r>
              <a:rPr spc="-45" dirty="0">
                <a:solidFill>
                  <a:srgbClr val="6F2F9F"/>
                </a:solidFill>
              </a:rPr>
              <a:t> </a:t>
            </a:r>
            <a:r>
              <a:rPr dirty="0"/>
              <a:t>，平均</a:t>
            </a:r>
            <a:r>
              <a:rPr dirty="0">
                <a:solidFill>
                  <a:srgbClr val="FF0000"/>
                </a:solidFill>
              </a:rPr>
              <a:t>10-15年一个轮回</a:t>
            </a:r>
            <a:r>
              <a:rPr dirty="0"/>
              <a:t>，每次变革伴随 革命性技术进步</a:t>
            </a:r>
          </a:p>
          <a:p>
            <a:pPr marL="5541010" marR="191770" indent="-342900">
              <a:lnSpc>
                <a:spcPct val="100000"/>
              </a:lnSpc>
              <a:buSzPct val="79166"/>
              <a:buFont typeface="Wingdings"/>
              <a:buChar char=""/>
              <a:tabLst>
                <a:tab pos="5541645" algn="l"/>
              </a:tabLst>
            </a:pPr>
            <a:r>
              <a:rPr dirty="0"/>
              <a:t>不同体系结构下的并行处理使得系统整体性 能螺旋式上升，实现“整体大于部分和”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955547" y="0"/>
            <a:ext cx="10313670" cy="1113790"/>
            <a:chOff x="955547" y="0"/>
            <a:chExt cx="10313670" cy="111379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5547" y="0"/>
              <a:ext cx="2695193" cy="11132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88563" y="0"/>
              <a:ext cx="8280654" cy="111328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257680" y="161036"/>
            <a:ext cx="9675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并</a:t>
            </a:r>
            <a:r>
              <a:rPr sz="4000" spc="-5" dirty="0"/>
              <a:t>行处</a:t>
            </a:r>
            <a:r>
              <a:rPr sz="4000" spc="10" dirty="0"/>
              <a:t>理</a:t>
            </a:r>
            <a:r>
              <a:rPr sz="4000" spc="-5" dirty="0"/>
              <a:t>实现</a:t>
            </a:r>
            <a:r>
              <a:rPr sz="4000" dirty="0"/>
              <a:t>“</a:t>
            </a:r>
            <a:r>
              <a:rPr sz="4000" spc="-5" dirty="0"/>
              <a:t>整体</a:t>
            </a:r>
            <a:r>
              <a:rPr sz="4000" dirty="0"/>
              <a:t>大</a:t>
            </a:r>
            <a:r>
              <a:rPr sz="4000" spc="-5" dirty="0"/>
              <a:t>于部</a:t>
            </a:r>
            <a:r>
              <a:rPr sz="4000" dirty="0"/>
              <a:t>分</a:t>
            </a:r>
            <a:r>
              <a:rPr sz="4000" spc="-5" dirty="0"/>
              <a:t>和”</a:t>
            </a:r>
            <a:r>
              <a:rPr sz="4000" dirty="0"/>
              <a:t>效</a:t>
            </a:r>
            <a:r>
              <a:rPr sz="4000" spc="-5" dirty="0"/>
              <a:t>能提升</a:t>
            </a:r>
            <a:endParaRPr sz="4000"/>
          </a:p>
        </p:txBody>
      </p:sp>
      <p:grpSp>
        <p:nvGrpSpPr>
          <p:cNvPr id="26" name="object 26"/>
          <p:cNvGrpSpPr/>
          <p:nvPr/>
        </p:nvGrpSpPr>
        <p:grpSpPr>
          <a:xfrm>
            <a:off x="560831" y="1063752"/>
            <a:ext cx="10465435" cy="5794375"/>
            <a:chOff x="560831" y="1063752"/>
            <a:chExt cx="10465435" cy="5794375"/>
          </a:xfrm>
        </p:grpSpPr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831" y="1063752"/>
              <a:ext cx="4709160" cy="28651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80531" y="3332987"/>
              <a:ext cx="5245608" cy="352501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6760" y="4006594"/>
              <a:ext cx="4335780" cy="277520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4079" y="2801111"/>
            <a:ext cx="7456170" cy="1038860"/>
            <a:chOff x="2164079" y="2801111"/>
            <a:chExt cx="7456170" cy="1038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4079" y="2801111"/>
              <a:ext cx="6998970" cy="10096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4879" y="2830067"/>
              <a:ext cx="1055370" cy="10096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35479" y="2951226"/>
            <a:ext cx="6884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FF"/>
                </a:solidFill>
                <a:latin typeface="黑体"/>
                <a:cs typeface="黑体"/>
              </a:rPr>
              <a:t>网络化、智能化、信息物理融</a:t>
            </a:r>
            <a:r>
              <a:rPr sz="3600" spc="5" dirty="0">
                <a:solidFill>
                  <a:srgbClr val="0000FF"/>
                </a:solidFill>
                <a:latin typeface="黑体"/>
                <a:cs typeface="黑体"/>
              </a:rPr>
              <a:t>合</a:t>
            </a:r>
            <a:r>
              <a:rPr sz="3600" dirty="0">
                <a:solidFill>
                  <a:srgbClr val="0000FF"/>
                </a:solidFill>
                <a:latin typeface="Arial"/>
                <a:cs typeface="Arial"/>
              </a:rPr>
              <a:t>—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8479" y="3733800"/>
            <a:ext cx="5627370" cy="10096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49878" y="3883609"/>
            <a:ext cx="5054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FF"/>
                </a:solidFill>
                <a:latin typeface="黑体"/>
                <a:cs typeface="黑体"/>
              </a:rPr>
              <a:t>“两化一融合”的新问题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35714" y="6630855"/>
            <a:ext cx="177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27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3716"/>
            <a:ext cx="10833100" cy="1119505"/>
            <a:chOff x="850264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39" y="13716"/>
              <a:ext cx="4726686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1553" y="179273"/>
            <a:ext cx="408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制造业</a:t>
            </a:r>
            <a:r>
              <a:rPr sz="4000" spc="5" dirty="0"/>
              <a:t>面</a:t>
            </a:r>
            <a:r>
              <a:rPr sz="4000" spc="-5" dirty="0"/>
              <a:t>临的压力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876046" y="1144269"/>
            <a:ext cx="3361054" cy="1208405"/>
            <a:chOff x="876046" y="1144269"/>
            <a:chExt cx="3361054" cy="1208405"/>
          </a:xfrm>
        </p:grpSpPr>
        <p:sp>
          <p:nvSpPr>
            <p:cNvPr id="7" name="object 7"/>
            <p:cNvSpPr/>
            <p:nvPr/>
          </p:nvSpPr>
          <p:spPr>
            <a:xfrm>
              <a:off x="882396" y="1150619"/>
              <a:ext cx="3348354" cy="1050290"/>
            </a:xfrm>
            <a:custGeom>
              <a:avLst/>
              <a:gdLst/>
              <a:ahLst/>
              <a:cxnLst/>
              <a:rect l="l" t="t" r="r" b="b"/>
              <a:pathLst>
                <a:path w="3348354" h="1050289">
                  <a:moveTo>
                    <a:pt x="2823209" y="0"/>
                  </a:moveTo>
                  <a:lnTo>
                    <a:pt x="0" y="0"/>
                  </a:lnTo>
                  <a:lnTo>
                    <a:pt x="0" y="1050035"/>
                  </a:lnTo>
                  <a:lnTo>
                    <a:pt x="2823209" y="1050035"/>
                  </a:lnTo>
                  <a:lnTo>
                    <a:pt x="3348228" y="525017"/>
                  </a:lnTo>
                  <a:lnTo>
                    <a:pt x="2823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2396" y="1150619"/>
              <a:ext cx="3348354" cy="1050290"/>
            </a:xfrm>
            <a:custGeom>
              <a:avLst/>
              <a:gdLst/>
              <a:ahLst/>
              <a:cxnLst/>
              <a:rect l="l" t="t" r="r" b="b"/>
              <a:pathLst>
                <a:path w="3348354" h="1050289">
                  <a:moveTo>
                    <a:pt x="0" y="0"/>
                  </a:moveTo>
                  <a:lnTo>
                    <a:pt x="2823209" y="0"/>
                  </a:lnTo>
                  <a:lnTo>
                    <a:pt x="3348228" y="525017"/>
                  </a:lnTo>
                  <a:lnTo>
                    <a:pt x="2823209" y="1050035"/>
                  </a:lnTo>
                  <a:lnTo>
                    <a:pt x="0" y="10500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652" y="1671827"/>
              <a:ext cx="1930146" cy="6804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85341" y="1768855"/>
            <a:ext cx="155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企业自动化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46275" y="1078991"/>
            <a:ext cx="1728470" cy="680720"/>
            <a:chOff x="1446275" y="1078991"/>
            <a:chExt cx="1728470" cy="680720"/>
          </a:xfrm>
        </p:grpSpPr>
        <p:sp>
          <p:nvSpPr>
            <p:cNvPr id="12" name="object 12"/>
            <p:cNvSpPr/>
            <p:nvPr/>
          </p:nvSpPr>
          <p:spPr>
            <a:xfrm>
              <a:off x="1446275" y="1132331"/>
              <a:ext cx="1728470" cy="528955"/>
            </a:xfrm>
            <a:custGeom>
              <a:avLst/>
              <a:gdLst/>
              <a:ahLst/>
              <a:cxnLst/>
              <a:rect l="l" t="t" r="r" b="b"/>
              <a:pathLst>
                <a:path w="1728470" h="528955">
                  <a:moveTo>
                    <a:pt x="1728216" y="0"/>
                  </a:moveTo>
                  <a:lnTo>
                    <a:pt x="0" y="0"/>
                  </a:lnTo>
                  <a:lnTo>
                    <a:pt x="0" y="528827"/>
                  </a:lnTo>
                  <a:lnTo>
                    <a:pt x="1728216" y="528827"/>
                  </a:lnTo>
                  <a:lnTo>
                    <a:pt x="17282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83" y="1078991"/>
              <a:ext cx="1320545" cy="6804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46275" y="1132332"/>
            <a:ext cx="1728470" cy="52895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自动化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95446" y="1136650"/>
            <a:ext cx="3401060" cy="1216025"/>
            <a:chOff x="3695446" y="1136650"/>
            <a:chExt cx="3401060" cy="1216025"/>
          </a:xfrm>
        </p:grpSpPr>
        <p:sp>
          <p:nvSpPr>
            <p:cNvPr id="16" name="object 16"/>
            <p:cNvSpPr/>
            <p:nvPr/>
          </p:nvSpPr>
          <p:spPr>
            <a:xfrm>
              <a:off x="3701796" y="1143000"/>
              <a:ext cx="3388360" cy="1057910"/>
            </a:xfrm>
            <a:custGeom>
              <a:avLst/>
              <a:gdLst/>
              <a:ahLst/>
              <a:cxnLst/>
              <a:rect l="l" t="t" r="r" b="b"/>
              <a:pathLst>
                <a:path w="3388359" h="1057910">
                  <a:moveTo>
                    <a:pt x="2859024" y="0"/>
                  </a:moveTo>
                  <a:lnTo>
                    <a:pt x="0" y="0"/>
                  </a:lnTo>
                  <a:lnTo>
                    <a:pt x="528827" y="528827"/>
                  </a:lnTo>
                  <a:lnTo>
                    <a:pt x="0" y="1057655"/>
                  </a:lnTo>
                  <a:lnTo>
                    <a:pt x="2859024" y="1057655"/>
                  </a:lnTo>
                  <a:lnTo>
                    <a:pt x="3387852" y="528827"/>
                  </a:lnTo>
                  <a:lnTo>
                    <a:pt x="2859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01796" y="1143000"/>
              <a:ext cx="3388360" cy="1057910"/>
            </a:xfrm>
            <a:custGeom>
              <a:avLst/>
              <a:gdLst/>
              <a:ahLst/>
              <a:cxnLst/>
              <a:rect l="l" t="t" r="r" b="b"/>
              <a:pathLst>
                <a:path w="3388359" h="1057910">
                  <a:moveTo>
                    <a:pt x="0" y="0"/>
                  </a:moveTo>
                  <a:lnTo>
                    <a:pt x="2859024" y="0"/>
                  </a:lnTo>
                  <a:lnTo>
                    <a:pt x="3387852" y="528827"/>
                  </a:lnTo>
                  <a:lnTo>
                    <a:pt x="2859024" y="1057655"/>
                  </a:lnTo>
                  <a:lnTo>
                    <a:pt x="0" y="1057655"/>
                  </a:lnTo>
                  <a:lnTo>
                    <a:pt x="528827" y="52882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6884" y="1674876"/>
              <a:ext cx="1165098" cy="67741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964429" y="1753057"/>
            <a:ext cx="788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CIMS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72940" y="1080516"/>
            <a:ext cx="1728470" cy="680720"/>
            <a:chOff x="4472940" y="1080516"/>
            <a:chExt cx="1728470" cy="68072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2940" y="1133856"/>
              <a:ext cx="1728215" cy="5273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7824" y="1080516"/>
              <a:ext cx="1320546" cy="68046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867783" y="1176909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信息化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23990" y="1139697"/>
            <a:ext cx="5163820" cy="1216025"/>
            <a:chOff x="6523990" y="1139697"/>
            <a:chExt cx="5163820" cy="1216025"/>
          </a:xfrm>
        </p:grpSpPr>
        <p:sp>
          <p:nvSpPr>
            <p:cNvPr id="25" name="object 25"/>
            <p:cNvSpPr/>
            <p:nvPr/>
          </p:nvSpPr>
          <p:spPr>
            <a:xfrm>
              <a:off x="6530340" y="1146047"/>
              <a:ext cx="5151120" cy="1050290"/>
            </a:xfrm>
            <a:custGeom>
              <a:avLst/>
              <a:gdLst/>
              <a:ahLst/>
              <a:cxnLst/>
              <a:rect l="l" t="t" r="r" b="b"/>
              <a:pathLst>
                <a:path w="5151120" h="1050289">
                  <a:moveTo>
                    <a:pt x="4626102" y="0"/>
                  </a:moveTo>
                  <a:lnTo>
                    <a:pt x="0" y="0"/>
                  </a:lnTo>
                  <a:lnTo>
                    <a:pt x="525017" y="525017"/>
                  </a:lnTo>
                  <a:lnTo>
                    <a:pt x="0" y="1050036"/>
                  </a:lnTo>
                  <a:lnTo>
                    <a:pt x="4626102" y="1050036"/>
                  </a:lnTo>
                  <a:lnTo>
                    <a:pt x="5151119" y="525017"/>
                  </a:lnTo>
                  <a:lnTo>
                    <a:pt x="46261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30340" y="1146047"/>
              <a:ext cx="5151120" cy="1050290"/>
            </a:xfrm>
            <a:custGeom>
              <a:avLst/>
              <a:gdLst/>
              <a:ahLst/>
              <a:cxnLst/>
              <a:rect l="l" t="t" r="r" b="b"/>
              <a:pathLst>
                <a:path w="5151120" h="1050289">
                  <a:moveTo>
                    <a:pt x="0" y="0"/>
                  </a:moveTo>
                  <a:lnTo>
                    <a:pt x="4626102" y="0"/>
                  </a:lnTo>
                  <a:lnTo>
                    <a:pt x="5151119" y="525017"/>
                  </a:lnTo>
                  <a:lnTo>
                    <a:pt x="4626102" y="1050036"/>
                  </a:lnTo>
                  <a:lnTo>
                    <a:pt x="0" y="1050036"/>
                  </a:lnTo>
                  <a:lnTo>
                    <a:pt x="525017" y="52501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0268" y="1674875"/>
              <a:ext cx="1625346" cy="68046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420227" y="1772158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智能制造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247631" y="1089660"/>
            <a:ext cx="1728470" cy="680720"/>
            <a:chOff x="9247631" y="1089660"/>
            <a:chExt cx="1728470" cy="680720"/>
          </a:xfrm>
        </p:grpSpPr>
        <p:sp>
          <p:nvSpPr>
            <p:cNvPr id="30" name="object 30"/>
            <p:cNvSpPr/>
            <p:nvPr/>
          </p:nvSpPr>
          <p:spPr>
            <a:xfrm>
              <a:off x="9247631" y="1143000"/>
              <a:ext cx="1728470" cy="518159"/>
            </a:xfrm>
            <a:custGeom>
              <a:avLst/>
              <a:gdLst/>
              <a:ahLst/>
              <a:cxnLst/>
              <a:rect l="l" t="t" r="r" b="b"/>
              <a:pathLst>
                <a:path w="1728470" h="518160">
                  <a:moveTo>
                    <a:pt x="1728216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1728216" y="518160"/>
                  </a:lnTo>
                  <a:lnTo>
                    <a:pt x="172821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4039" y="1089660"/>
              <a:ext cx="1320546" cy="68046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247631" y="1143000"/>
            <a:ext cx="1728470" cy="518159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439"/>
              </a:spcBef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智能化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248143" y="1074419"/>
            <a:ext cx="1729739" cy="680720"/>
            <a:chOff x="7248143" y="1074419"/>
            <a:chExt cx="1729739" cy="680720"/>
          </a:xfrm>
        </p:grpSpPr>
        <p:sp>
          <p:nvSpPr>
            <p:cNvPr id="34" name="object 34"/>
            <p:cNvSpPr/>
            <p:nvPr/>
          </p:nvSpPr>
          <p:spPr>
            <a:xfrm>
              <a:off x="7248143" y="1129283"/>
              <a:ext cx="1729739" cy="532130"/>
            </a:xfrm>
            <a:custGeom>
              <a:avLst/>
              <a:gdLst/>
              <a:ahLst/>
              <a:cxnLst/>
              <a:rect l="l" t="t" r="r" b="b"/>
              <a:pathLst>
                <a:path w="1729740" h="532130">
                  <a:moveTo>
                    <a:pt x="172974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1729740" y="531876"/>
                  </a:lnTo>
                  <a:lnTo>
                    <a:pt x="172974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4551" y="1074419"/>
              <a:ext cx="1320546" cy="68046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248143" y="1129283"/>
            <a:ext cx="1729739" cy="5321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网络化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67529" y="2263139"/>
            <a:ext cx="3647440" cy="1572260"/>
            <a:chOff x="4367529" y="2263139"/>
            <a:chExt cx="3647440" cy="1572260"/>
          </a:xfrm>
        </p:grpSpPr>
        <p:sp>
          <p:nvSpPr>
            <p:cNvPr id="38" name="object 38"/>
            <p:cNvSpPr/>
            <p:nvPr/>
          </p:nvSpPr>
          <p:spPr>
            <a:xfrm>
              <a:off x="4373879" y="2290571"/>
              <a:ext cx="3634740" cy="1463040"/>
            </a:xfrm>
            <a:custGeom>
              <a:avLst/>
              <a:gdLst/>
              <a:ahLst/>
              <a:cxnLst/>
              <a:rect l="l" t="t" r="r" b="b"/>
              <a:pathLst>
                <a:path w="3634740" h="1463039">
                  <a:moveTo>
                    <a:pt x="3390900" y="0"/>
                  </a:moveTo>
                  <a:lnTo>
                    <a:pt x="243840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200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40" y="1463039"/>
                  </a:lnTo>
                  <a:lnTo>
                    <a:pt x="3390900" y="1463039"/>
                  </a:lnTo>
                  <a:lnTo>
                    <a:pt x="3440028" y="1458084"/>
                  </a:lnTo>
                  <a:lnTo>
                    <a:pt x="3485792" y="1443870"/>
                  </a:lnTo>
                  <a:lnTo>
                    <a:pt x="3527211" y="1421383"/>
                  </a:lnTo>
                  <a:lnTo>
                    <a:pt x="3563302" y="1391602"/>
                  </a:lnTo>
                  <a:lnTo>
                    <a:pt x="3593083" y="1355511"/>
                  </a:lnTo>
                  <a:lnTo>
                    <a:pt x="3615570" y="1314092"/>
                  </a:lnTo>
                  <a:lnTo>
                    <a:pt x="3629784" y="1268328"/>
                  </a:lnTo>
                  <a:lnTo>
                    <a:pt x="3634740" y="1219200"/>
                  </a:lnTo>
                  <a:lnTo>
                    <a:pt x="3634740" y="243839"/>
                  </a:lnTo>
                  <a:lnTo>
                    <a:pt x="3629784" y="194711"/>
                  </a:lnTo>
                  <a:lnTo>
                    <a:pt x="3615570" y="148947"/>
                  </a:lnTo>
                  <a:lnTo>
                    <a:pt x="3593083" y="107528"/>
                  </a:lnTo>
                  <a:lnTo>
                    <a:pt x="3563302" y="71437"/>
                  </a:lnTo>
                  <a:lnTo>
                    <a:pt x="3527211" y="41656"/>
                  </a:lnTo>
                  <a:lnTo>
                    <a:pt x="3485792" y="19169"/>
                  </a:lnTo>
                  <a:lnTo>
                    <a:pt x="3440028" y="4955"/>
                  </a:lnTo>
                  <a:lnTo>
                    <a:pt x="33909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73879" y="2290571"/>
              <a:ext cx="3634740" cy="1463040"/>
            </a:xfrm>
            <a:custGeom>
              <a:avLst/>
              <a:gdLst/>
              <a:ahLst/>
              <a:cxnLst/>
              <a:rect l="l" t="t" r="r" b="b"/>
              <a:pathLst>
                <a:path w="3634740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40" y="0"/>
                  </a:lnTo>
                  <a:lnTo>
                    <a:pt x="3390900" y="0"/>
                  </a:lnTo>
                  <a:lnTo>
                    <a:pt x="3440028" y="4955"/>
                  </a:lnTo>
                  <a:lnTo>
                    <a:pt x="3485792" y="19169"/>
                  </a:lnTo>
                  <a:lnTo>
                    <a:pt x="3527211" y="41656"/>
                  </a:lnTo>
                  <a:lnTo>
                    <a:pt x="3563302" y="71437"/>
                  </a:lnTo>
                  <a:lnTo>
                    <a:pt x="3593083" y="107528"/>
                  </a:lnTo>
                  <a:lnTo>
                    <a:pt x="3615570" y="148947"/>
                  </a:lnTo>
                  <a:lnTo>
                    <a:pt x="3629784" y="194711"/>
                  </a:lnTo>
                  <a:lnTo>
                    <a:pt x="3634740" y="243839"/>
                  </a:lnTo>
                  <a:lnTo>
                    <a:pt x="3634740" y="1219200"/>
                  </a:lnTo>
                  <a:lnTo>
                    <a:pt x="3629784" y="1268328"/>
                  </a:lnTo>
                  <a:lnTo>
                    <a:pt x="3615570" y="1314092"/>
                  </a:lnTo>
                  <a:lnTo>
                    <a:pt x="3593083" y="1355511"/>
                  </a:lnTo>
                  <a:lnTo>
                    <a:pt x="3563302" y="1391602"/>
                  </a:lnTo>
                  <a:lnTo>
                    <a:pt x="3527211" y="1421383"/>
                  </a:lnTo>
                  <a:lnTo>
                    <a:pt x="3485792" y="1443870"/>
                  </a:lnTo>
                  <a:lnTo>
                    <a:pt x="3440028" y="1458084"/>
                  </a:lnTo>
                  <a:lnTo>
                    <a:pt x="3390900" y="1463039"/>
                  </a:lnTo>
                  <a:lnTo>
                    <a:pt x="243840" y="1463039"/>
                  </a:lnTo>
                  <a:lnTo>
                    <a:pt x="194711" y="1458084"/>
                  </a:lnTo>
                  <a:lnTo>
                    <a:pt x="148947" y="1443870"/>
                  </a:lnTo>
                  <a:lnTo>
                    <a:pt x="107528" y="1421383"/>
                  </a:lnTo>
                  <a:lnTo>
                    <a:pt x="71437" y="1391602"/>
                  </a:lnTo>
                  <a:lnTo>
                    <a:pt x="41656" y="1355511"/>
                  </a:lnTo>
                  <a:lnTo>
                    <a:pt x="19169" y="1314092"/>
                  </a:lnTo>
                  <a:lnTo>
                    <a:pt x="4955" y="1268328"/>
                  </a:lnTo>
                  <a:lnTo>
                    <a:pt x="0" y="121920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5187" y="2263139"/>
              <a:ext cx="1015745" cy="68046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8531" y="2775216"/>
              <a:ext cx="2362962" cy="5112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7131" y="3049536"/>
              <a:ext cx="1905762" cy="5112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8531" y="3323856"/>
              <a:ext cx="2362962" cy="51128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149977" y="2199386"/>
            <a:ext cx="2082800" cy="149542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黑体"/>
                <a:cs typeface="黑体"/>
              </a:rPr>
              <a:t>客户</a:t>
            </a:r>
            <a:endParaRPr sz="2400">
              <a:latin typeface="黑体"/>
              <a:cs typeface="黑体"/>
            </a:endParaRPr>
          </a:p>
          <a:p>
            <a:pPr marL="12700" marR="5080"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黑体"/>
                <a:cs typeface="黑体"/>
              </a:rPr>
              <a:t>需求多样化、个性化 高质量、低成本</a:t>
            </a:r>
            <a:endParaRPr sz="18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latin typeface="黑体"/>
                <a:cs typeface="黑体"/>
              </a:rPr>
              <a:t>快速响应、增值服务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0580" y="4710684"/>
            <a:ext cx="3406140" cy="1846580"/>
            <a:chOff x="830580" y="4710684"/>
            <a:chExt cx="3406140" cy="1846580"/>
          </a:xfrm>
        </p:grpSpPr>
        <p:sp>
          <p:nvSpPr>
            <p:cNvPr id="46" name="object 46"/>
            <p:cNvSpPr/>
            <p:nvPr/>
          </p:nvSpPr>
          <p:spPr>
            <a:xfrm>
              <a:off x="836676" y="4727448"/>
              <a:ext cx="3394075" cy="1701164"/>
            </a:xfrm>
            <a:custGeom>
              <a:avLst/>
              <a:gdLst/>
              <a:ahLst/>
              <a:cxnLst/>
              <a:rect l="l" t="t" r="r" b="b"/>
              <a:pathLst>
                <a:path w="3394075" h="1701164">
                  <a:moveTo>
                    <a:pt x="3110484" y="0"/>
                  </a:moveTo>
                  <a:lnTo>
                    <a:pt x="283476" y="0"/>
                  </a:lnTo>
                  <a:lnTo>
                    <a:pt x="237493" y="3709"/>
                  </a:lnTo>
                  <a:lnTo>
                    <a:pt x="193873" y="14447"/>
                  </a:lnTo>
                  <a:lnTo>
                    <a:pt x="153200" y="31632"/>
                  </a:lnTo>
                  <a:lnTo>
                    <a:pt x="116056" y="54681"/>
                  </a:lnTo>
                  <a:lnTo>
                    <a:pt x="83026" y="83010"/>
                  </a:lnTo>
                  <a:lnTo>
                    <a:pt x="54692" y="116037"/>
                  </a:lnTo>
                  <a:lnTo>
                    <a:pt x="31640" y="153179"/>
                  </a:lnTo>
                  <a:lnTo>
                    <a:pt x="14451" y="193852"/>
                  </a:lnTo>
                  <a:lnTo>
                    <a:pt x="3710" y="237475"/>
                  </a:lnTo>
                  <a:lnTo>
                    <a:pt x="0" y="283463"/>
                  </a:lnTo>
                  <a:lnTo>
                    <a:pt x="0" y="1417307"/>
                  </a:lnTo>
                  <a:lnTo>
                    <a:pt x="3710" y="1463290"/>
                  </a:lnTo>
                  <a:lnTo>
                    <a:pt x="14451" y="1506910"/>
                  </a:lnTo>
                  <a:lnTo>
                    <a:pt x="31640" y="1547583"/>
                  </a:lnTo>
                  <a:lnTo>
                    <a:pt x="54692" y="1584727"/>
                  </a:lnTo>
                  <a:lnTo>
                    <a:pt x="83026" y="1617757"/>
                  </a:lnTo>
                  <a:lnTo>
                    <a:pt x="116056" y="1646091"/>
                  </a:lnTo>
                  <a:lnTo>
                    <a:pt x="153200" y="1669143"/>
                  </a:lnTo>
                  <a:lnTo>
                    <a:pt x="193873" y="1686332"/>
                  </a:lnTo>
                  <a:lnTo>
                    <a:pt x="237493" y="1697073"/>
                  </a:lnTo>
                  <a:lnTo>
                    <a:pt x="283476" y="1700783"/>
                  </a:lnTo>
                  <a:lnTo>
                    <a:pt x="3110484" y="1700783"/>
                  </a:lnTo>
                  <a:lnTo>
                    <a:pt x="3156472" y="1697073"/>
                  </a:lnTo>
                  <a:lnTo>
                    <a:pt x="3200095" y="1686332"/>
                  </a:lnTo>
                  <a:lnTo>
                    <a:pt x="3240768" y="1669143"/>
                  </a:lnTo>
                  <a:lnTo>
                    <a:pt x="3277910" y="1646091"/>
                  </a:lnTo>
                  <a:lnTo>
                    <a:pt x="3310937" y="1617757"/>
                  </a:lnTo>
                  <a:lnTo>
                    <a:pt x="3339266" y="1584727"/>
                  </a:lnTo>
                  <a:lnTo>
                    <a:pt x="3362315" y="1547583"/>
                  </a:lnTo>
                  <a:lnTo>
                    <a:pt x="3379500" y="1506910"/>
                  </a:lnTo>
                  <a:lnTo>
                    <a:pt x="3390238" y="1463290"/>
                  </a:lnTo>
                  <a:lnTo>
                    <a:pt x="3393948" y="1417307"/>
                  </a:lnTo>
                  <a:lnTo>
                    <a:pt x="3393948" y="283463"/>
                  </a:lnTo>
                  <a:lnTo>
                    <a:pt x="3390238" y="237475"/>
                  </a:lnTo>
                  <a:lnTo>
                    <a:pt x="3379500" y="193852"/>
                  </a:lnTo>
                  <a:lnTo>
                    <a:pt x="3362315" y="153179"/>
                  </a:lnTo>
                  <a:lnTo>
                    <a:pt x="3339266" y="116037"/>
                  </a:lnTo>
                  <a:lnTo>
                    <a:pt x="3310937" y="83010"/>
                  </a:lnTo>
                  <a:lnTo>
                    <a:pt x="3277910" y="54681"/>
                  </a:lnTo>
                  <a:lnTo>
                    <a:pt x="3240768" y="31632"/>
                  </a:lnTo>
                  <a:lnTo>
                    <a:pt x="3200095" y="14447"/>
                  </a:lnTo>
                  <a:lnTo>
                    <a:pt x="3156472" y="3709"/>
                  </a:lnTo>
                  <a:lnTo>
                    <a:pt x="3110484" y="0"/>
                  </a:lnTo>
                  <a:close/>
                </a:path>
              </a:pathLst>
            </a:custGeom>
            <a:solidFill>
              <a:srgbClr val="52B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6676" y="4727448"/>
              <a:ext cx="3394075" cy="1701164"/>
            </a:xfrm>
            <a:custGeom>
              <a:avLst/>
              <a:gdLst/>
              <a:ahLst/>
              <a:cxnLst/>
              <a:rect l="l" t="t" r="r" b="b"/>
              <a:pathLst>
                <a:path w="3394075" h="1701164">
                  <a:moveTo>
                    <a:pt x="0" y="283463"/>
                  </a:moveTo>
                  <a:lnTo>
                    <a:pt x="3710" y="237475"/>
                  </a:lnTo>
                  <a:lnTo>
                    <a:pt x="14451" y="193852"/>
                  </a:lnTo>
                  <a:lnTo>
                    <a:pt x="31640" y="153179"/>
                  </a:lnTo>
                  <a:lnTo>
                    <a:pt x="54692" y="116037"/>
                  </a:lnTo>
                  <a:lnTo>
                    <a:pt x="83026" y="83010"/>
                  </a:lnTo>
                  <a:lnTo>
                    <a:pt x="116056" y="54681"/>
                  </a:lnTo>
                  <a:lnTo>
                    <a:pt x="153200" y="31632"/>
                  </a:lnTo>
                  <a:lnTo>
                    <a:pt x="193873" y="14447"/>
                  </a:lnTo>
                  <a:lnTo>
                    <a:pt x="237493" y="3709"/>
                  </a:lnTo>
                  <a:lnTo>
                    <a:pt x="283476" y="0"/>
                  </a:lnTo>
                  <a:lnTo>
                    <a:pt x="3110484" y="0"/>
                  </a:lnTo>
                  <a:lnTo>
                    <a:pt x="3156472" y="3709"/>
                  </a:lnTo>
                  <a:lnTo>
                    <a:pt x="3200095" y="14447"/>
                  </a:lnTo>
                  <a:lnTo>
                    <a:pt x="3240768" y="31632"/>
                  </a:lnTo>
                  <a:lnTo>
                    <a:pt x="3277910" y="54681"/>
                  </a:lnTo>
                  <a:lnTo>
                    <a:pt x="3310937" y="83010"/>
                  </a:lnTo>
                  <a:lnTo>
                    <a:pt x="3339266" y="116037"/>
                  </a:lnTo>
                  <a:lnTo>
                    <a:pt x="3362315" y="153179"/>
                  </a:lnTo>
                  <a:lnTo>
                    <a:pt x="3379500" y="193852"/>
                  </a:lnTo>
                  <a:lnTo>
                    <a:pt x="3390238" y="237475"/>
                  </a:lnTo>
                  <a:lnTo>
                    <a:pt x="3393948" y="283463"/>
                  </a:lnTo>
                  <a:lnTo>
                    <a:pt x="3393948" y="1417307"/>
                  </a:lnTo>
                  <a:lnTo>
                    <a:pt x="3390238" y="1463290"/>
                  </a:lnTo>
                  <a:lnTo>
                    <a:pt x="3379500" y="1506910"/>
                  </a:lnTo>
                  <a:lnTo>
                    <a:pt x="3362315" y="1547583"/>
                  </a:lnTo>
                  <a:lnTo>
                    <a:pt x="3339266" y="1584727"/>
                  </a:lnTo>
                  <a:lnTo>
                    <a:pt x="3310937" y="1617757"/>
                  </a:lnTo>
                  <a:lnTo>
                    <a:pt x="3277910" y="1646091"/>
                  </a:lnTo>
                  <a:lnTo>
                    <a:pt x="3240768" y="1669143"/>
                  </a:lnTo>
                  <a:lnTo>
                    <a:pt x="3200095" y="1686332"/>
                  </a:lnTo>
                  <a:lnTo>
                    <a:pt x="3156472" y="1697073"/>
                  </a:lnTo>
                  <a:lnTo>
                    <a:pt x="3110484" y="1700783"/>
                  </a:lnTo>
                  <a:lnTo>
                    <a:pt x="283476" y="1700783"/>
                  </a:lnTo>
                  <a:lnTo>
                    <a:pt x="237493" y="1697073"/>
                  </a:lnTo>
                  <a:lnTo>
                    <a:pt x="193873" y="1686332"/>
                  </a:lnTo>
                  <a:lnTo>
                    <a:pt x="153200" y="1669143"/>
                  </a:lnTo>
                  <a:lnTo>
                    <a:pt x="116056" y="1646091"/>
                  </a:lnTo>
                  <a:lnTo>
                    <a:pt x="83026" y="1617757"/>
                  </a:lnTo>
                  <a:lnTo>
                    <a:pt x="54692" y="1584727"/>
                  </a:lnTo>
                  <a:lnTo>
                    <a:pt x="31640" y="1547583"/>
                  </a:lnTo>
                  <a:lnTo>
                    <a:pt x="14451" y="1506910"/>
                  </a:lnTo>
                  <a:lnTo>
                    <a:pt x="3710" y="1463290"/>
                  </a:lnTo>
                  <a:lnTo>
                    <a:pt x="0" y="1417307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7944" y="4710684"/>
              <a:ext cx="1320545" cy="68046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1012" y="5222748"/>
              <a:ext cx="534149" cy="5112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29612" y="5222748"/>
              <a:ext cx="762762" cy="5112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6712" y="5497068"/>
              <a:ext cx="1219962" cy="51128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6712" y="5771388"/>
              <a:ext cx="1219962" cy="51128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2412" y="6045708"/>
              <a:ext cx="1448562" cy="51128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902967" y="4647438"/>
            <a:ext cx="1168400" cy="176974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黑体"/>
                <a:cs typeface="黑体"/>
              </a:rPr>
              <a:t>新技术</a:t>
            </a:r>
            <a:endParaRPr sz="2400">
              <a:latin typeface="黑体"/>
              <a:cs typeface="黑体"/>
            </a:endParaRPr>
          </a:p>
          <a:p>
            <a:pPr marL="12700" marR="5080" indent="22860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黑体"/>
                <a:cs typeface="黑体"/>
              </a:rPr>
              <a:t>3D打印 </a:t>
            </a:r>
            <a:r>
              <a:rPr sz="1800" spc="-5" dirty="0">
                <a:latin typeface="黑体"/>
                <a:cs typeface="黑体"/>
              </a:rPr>
              <a:t>激光制造 </a:t>
            </a:r>
            <a:r>
              <a:rPr sz="1800" dirty="0">
                <a:latin typeface="黑体"/>
                <a:cs typeface="黑体"/>
              </a:rPr>
              <a:t>微纳制造 机器人技术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327903" y="4455921"/>
            <a:ext cx="1758314" cy="1457960"/>
            <a:chOff x="5327903" y="4455921"/>
            <a:chExt cx="1758314" cy="1457960"/>
          </a:xfrm>
        </p:grpSpPr>
        <p:sp>
          <p:nvSpPr>
            <p:cNvPr id="56" name="object 56"/>
            <p:cNvSpPr/>
            <p:nvPr/>
          </p:nvSpPr>
          <p:spPr>
            <a:xfrm>
              <a:off x="5422391" y="4462271"/>
              <a:ext cx="1537970" cy="1445260"/>
            </a:xfrm>
            <a:custGeom>
              <a:avLst/>
              <a:gdLst/>
              <a:ahLst/>
              <a:cxnLst/>
              <a:rect l="l" t="t" r="r" b="b"/>
              <a:pathLst>
                <a:path w="1537970" h="1445260">
                  <a:moveTo>
                    <a:pt x="768858" y="0"/>
                  </a:moveTo>
                  <a:lnTo>
                    <a:pt x="720227" y="1421"/>
                  </a:lnTo>
                  <a:lnTo>
                    <a:pt x="672402" y="5629"/>
                  </a:lnTo>
                  <a:lnTo>
                    <a:pt x="625471" y="12538"/>
                  </a:lnTo>
                  <a:lnTo>
                    <a:pt x="579525" y="22065"/>
                  </a:lnTo>
                  <a:lnTo>
                    <a:pt x="534653" y="34123"/>
                  </a:lnTo>
                  <a:lnTo>
                    <a:pt x="490947" y="48630"/>
                  </a:lnTo>
                  <a:lnTo>
                    <a:pt x="448495" y="65499"/>
                  </a:lnTo>
                  <a:lnTo>
                    <a:pt x="407387" y="84647"/>
                  </a:lnTo>
                  <a:lnTo>
                    <a:pt x="367714" y="105988"/>
                  </a:lnTo>
                  <a:lnTo>
                    <a:pt x="329566" y="129439"/>
                  </a:lnTo>
                  <a:lnTo>
                    <a:pt x="293033" y="154914"/>
                  </a:lnTo>
                  <a:lnTo>
                    <a:pt x="258204" y="182328"/>
                  </a:lnTo>
                  <a:lnTo>
                    <a:pt x="225171" y="211597"/>
                  </a:lnTo>
                  <a:lnTo>
                    <a:pt x="194021" y="242637"/>
                  </a:lnTo>
                  <a:lnTo>
                    <a:pt x="164847" y="275362"/>
                  </a:lnTo>
                  <a:lnTo>
                    <a:pt x="137737" y="309689"/>
                  </a:lnTo>
                  <a:lnTo>
                    <a:pt x="112782" y="345531"/>
                  </a:lnTo>
                  <a:lnTo>
                    <a:pt x="90072" y="382805"/>
                  </a:lnTo>
                  <a:lnTo>
                    <a:pt x="69696" y="421426"/>
                  </a:lnTo>
                  <a:lnTo>
                    <a:pt x="51745" y="461310"/>
                  </a:lnTo>
                  <a:lnTo>
                    <a:pt x="36309" y="502370"/>
                  </a:lnTo>
                  <a:lnTo>
                    <a:pt x="23478" y="544524"/>
                  </a:lnTo>
                  <a:lnTo>
                    <a:pt x="13341" y="587686"/>
                  </a:lnTo>
                  <a:lnTo>
                    <a:pt x="5989" y="631772"/>
                  </a:lnTo>
                  <a:lnTo>
                    <a:pt x="1512" y="676697"/>
                  </a:lnTo>
                  <a:lnTo>
                    <a:pt x="0" y="722376"/>
                  </a:lnTo>
                  <a:lnTo>
                    <a:pt x="1512" y="768054"/>
                  </a:lnTo>
                  <a:lnTo>
                    <a:pt x="5989" y="812979"/>
                  </a:lnTo>
                  <a:lnTo>
                    <a:pt x="13341" y="857065"/>
                  </a:lnTo>
                  <a:lnTo>
                    <a:pt x="23478" y="900227"/>
                  </a:lnTo>
                  <a:lnTo>
                    <a:pt x="36309" y="942381"/>
                  </a:lnTo>
                  <a:lnTo>
                    <a:pt x="51745" y="983441"/>
                  </a:lnTo>
                  <a:lnTo>
                    <a:pt x="69696" y="1023325"/>
                  </a:lnTo>
                  <a:lnTo>
                    <a:pt x="90072" y="1061946"/>
                  </a:lnTo>
                  <a:lnTo>
                    <a:pt x="112782" y="1099220"/>
                  </a:lnTo>
                  <a:lnTo>
                    <a:pt x="137737" y="1135062"/>
                  </a:lnTo>
                  <a:lnTo>
                    <a:pt x="164847" y="1169389"/>
                  </a:lnTo>
                  <a:lnTo>
                    <a:pt x="194021" y="1202114"/>
                  </a:lnTo>
                  <a:lnTo>
                    <a:pt x="225170" y="1233154"/>
                  </a:lnTo>
                  <a:lnTo>
                    <a:pt x="258204" y="1262423"/>
                  </a:lnTo>
                  <a:lnTo>
                    <a:pt x="293033" y="1289837"/>
                  </a:lnTo>
                  <a:lnTo>
                    <a:pt x="329566" y="1315312"/>
                  </a:lnTo>
                  <a:lnTo>
                    <a:pt x="367714" y="1338763"/>
                  </a:lnTo>
                  <a:lnTo>
                    <a:pt x="407387" y="1360104"/>
                  </a:lnTo>
                  <a:lnTo>
                    <a:pt x="448495" y="1379252"/>
                  </a:lnTo>
                  <a:lnTo>
                    <a:pt x="490947" y="1396121"/>
                  </a:lnTo>
                  <a:lnTo>
                    <a:pt x="534653" y="1410628"/>
                  </a:lnTo>
                  <a:lnTo>
                    <a:pt x="579525" y="1422686"/>
                  </a:lnTo>
                  <a:lnTo>
                    <a:pt x="625471" y="1432213"/>
                  </a:lnTo>
                  <a:lnTo>
                    <a:pt x="672402" y="1439122"/>
                  </a:lnTo>
                  <a:lnTo>
                    <a:pt x="720227" y="1443330"/>
                  </a:lnTo>
                  <a:lnTo>
                    <a:pt x="768858" y="1444752"/>
                  </a:lnTo>
                  <a:lnTo>
                    <a:pt x="817488" y="1443330"/>
                  </a:lnTo>
                  <a:lnTo>
                    <a:pt x="865313" y="1439122"/>
                  </a:lnTo>
                  <a:lnTo>
                    <a:pt x="912244" y="1432213"/>
                  </a:lnTo>
                  <a:lnTo>
                    <a:pt x="958190" y="1422686"/>
                  </a:lnTo>
                  <a:lnTo>
                    <a:pt x="1003062" y="1410628"/>
                  </a:lnTo>
                  <a:lnTo>
                    <a:pt x="1046768" y="1396121"/>
                  </a:lnTo>
                  <a:lnTo>
                    <a:pt x="1089220" y="1379252"/>
                  </a:lnTo>
                  <a:lnTo>
                    <a:pt x="1130328" y="1360104"/>
                  </a:lnTo>
                  <a:lnTo>
                    <a:pt x="1170001" y="1338763"/>
                  </a:lnTo>
                  <a:lnTo>
                    <a:pt x="1208149" y="1315312"/>
                  </a:lnTo>
                  <a:lnTo>
                    <a:pt x="1244682" y="1289837"/>
                  </a:lnTo>
                  <a:lnTo>
                    <a:pt x="1279511" y="1262423"/>
                  </a:lnTo>
                  <a:lnTo>
                    <a:pt x="1312544" y="1233154"/>
                  </a:lnTo>
                  <a:lnTo>
                    <a:pt x="1343694" y="1202114"/>
                  </a:lnTo>
                  <a:lnTo>
                    <a:pt x="1372868" y="1169389"/>
                  </a:lnTo>
                  <a:lnTo>
                    <a:pt x="1399978" y="1135062"/>
                  </a:lnTo>
                  <a:lnTo>
                    <a:pt x="1424933" y="1099220"/>
                  </a:lnTo>
                  <a:lnTo>
                    <a:pt x="1447643" y="1061946"/>
                  </a:lnTo>
                  <a:lnTo>
                    <a:pt x="1468019" y="1023325"/>
                  </a:lnTo>
                  <a:lnTo>
                    <a:pt x="1485970" y="983441"/>
                  </a:lnTo>
                  <a:lnTo>
                    <a:pt x="1501406" y="942381"/>
                  </a:lnTo>
                  <a:lnTo>
                    <a:pt x="1514237" y="900227"/>
                  </a:lnTo>
                  <a:lnTo>
                    <a:pt x="1524374" y="857065"/>
                  </a:lnTo>
                  <a:lnTo>
                    <a:pt x="1531726" y="812979"/>
                  </a:lnTo>
                  <a:lnTo>
                    <a:pt x="1536203" y="768054"/>
                  </a:lnTo>
                  <a:lnTo>
                    <a:pt x="1537715" y="722376"/>
                  </a:lnTo>
                  <a:lnTo>
                    <a:pt x="1536203" y="676697"/>
                  </a:lnTo>
                  <a:lnTo>
                    <a:pt x="1531726" y="631772"/>
                  </a:lnTo>
                  <a:lnTo>
                    <a:pt x="1524374" y="587686"/>
                  </a:lnTo>
                  <a:lnTo>
                    <a:pt x="1514237" y="544524"/>
                  </a:lnTo>
                  <a:lnTo>
                    <a:pt x="1501406" y="502370"/>
                  </a:lnTo>
                  <a:lnTo>
                    <a:pt x="1485970" y="461310"/>
                  </a:lnTo>
                  <a:lnTo>
                    <a:pt x="1468019" y="421426"/>
                  </a:lnTo>
                  <a:lnTo>
                    <a:pt x="1447643" y="382805"/>
                  </a:lnTo>
                  <a:lnTo>
                    <a:pt x="1424933" y="345531"/>
                  </a:lnTo>
                  <a:lnTo>
                    <a:pt x="1399978" y="309689"/>
                  </a:lnTo>
                  <a:lnTo>
                    <a:pt x="1372868" y="275362"/>
                  </a:lnTo>
                  <a:lnTo>
                    <a:pt x="1343694" y="242637"/>
                  </a:lnTo>
                  <a:lnTo>
                    <a:pt x="1312545" y="211597"/>
                  </a:lnTo>
                  <a:lnTo>
                    <a:pt x="1279511" y="182328"/>
                  </a:lnTo>
                  <a:lnTo>
                    <a:pt x="1244682" y="154914"/>
                  </a:lnTo>
                  <a:lnTo>
                    <a:pt x="1208149" y="129439"/>
                  </a:lnTo>
                  <a:lnTo>
                    <a:pt x="1170001" y="105988"/>
                  </a:lnTo>
                  <a:lnTo>
                    <a:pt x="1130328" y="84647"/>
                  </a:lnTo>
                  <a:lnTo>
                    <a:pt x="1089220" y="65499"/>
                  </a:lnTo>
                  <a:lnTo>
                    <a:pt x="1046768" y="48630"/>
                  </a:lnTo>
                  <a:lnTo>
                    <a:pt x="1003062" y="34123"/>
                  </a:lnTo>
                  <a:lnTo>
                    <a:pt x="958190" y="22065"/>
                  </a:lnTo>
                  <a:lnTo>
                    <a:pt x="912244" y="12538"/>
                  </a:lnTo>
                  <a:lnTo>
                    <a:pt x="865313" y="5629"/>
                  </a:lnTo>
                  <a:lnTo>
                    <a:pt x="817488" y="1421"/>
                  </a:lnTo>
                  <a:lnTo>
                    <a:pt x="768858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22391" y="4462271"/>
              <a:ext cx="1537970" cy="1445260"/>
            </a:xfrm>
            <a:custGeom>
              <a:avLst/>
              <a:gdLst/>
              <a:ahLst/>
              <a:cxnLst/>
              <a:rect l="l" t="t" r="r" b="b"/>
              <a:pathLst>
                <a:path w="1537970" h="1445260">
                  <a:moveTo>
                    <a:pt x="0" y="722376"/>
                  </a:moveTo>
                  <a:lnTo>
                    <a:pt x="1512" y="676697"/>
                  </a:lnTo>
                  <a:lnTo>
                    <a:pt x="5989" y="631772"/>
                  </a:lnTo>
                  <a:lnTo>
                    <a:pt x="13341" y="587686"/>
                  </a:lnTo>
                  <a:lnTo>
                    <a:pt x="23478" y="544524"/>
                  </a:lnTo>
                  <a:lnTo>
                    <a:pt x="36309" y="502370"/>
                  </a:lnTo>
                  <a:lnTo>
                    <a:pt x="51745" y="461310"/>
                  </a:lnTo>
                  <a:lnTo>
                    <a:pt x="69696" y="421426"/>
                  </a:lnTo>
                  <a:lnTo>
                    <a:pt x="90072" y="382805"/>
                  </a:lnTo>
                  <a:lnTo>
                    <a:pt x="112782" y="345531"/>
                  </a:lnTo>
                  <a:lnTo>
                    <a:pt x="137737" y="309689"/>
                  </a:lnTo>
                  <a:lnTo>
                    <a:pt x="164847" y="275362"/>
                  </a:lnTo>
                  <a:lnTo>
                    <a:pt x="194021" y="242637"/>
                  </a:lnTo>
                  <a:lnTo>
                    <a:pt x="225171" y="211597"/>
                  </a:lnTo>
                  <a:lnTo>
                    <a:pt x="258204" y="182328"/>
                  </a:lnTo>
                  <a:lnTo>
                    <a:pt x="293033" y="154914"/>
                  </a:lnTo>
                  <a:lnTo>
                    <a:pt x="329566" y="129439"/>
                  </a:lnTo>
                  <a:lnTo>
                    <a:pt x="367714" y="105988"/>
                  </a:lnTo>
                  <a:lnTo>
                    <a:pt x="407387" y="84647"/>
                  </a:lnTo>
                  <a:lnTo>
                    <a:pt x="448495" y="65499"/>
                  </a:lnTo>
                  <a:lnTo>
                    <a:pt x="490947" y="48630"/>
                  </a:lnTo>
                  <a:lnTo>
                    <a:pt x="534653" y="34123"/>
                  </a:lnTo>
                  <a:lnTo>
                    <a:pt x="579525" y="22065"/>
                  </a:lnTo>
                  <a:lnTo>
                    <a:pt x="625471" y="12538"/>
                  </a:lnTo>
                  <a:lnTo>
                    <a:pt x="672402" y="5629"/>
                  </a:lnTo>
                  <a:lnTo>
                    <a:pt x="720227" y="1421"/>
                  </a:lnTo>
                  <a:lnTo>
                    <a:pt x="768858" y="0"/>
                  </a:lnTo>
                  <a:lnTo>
                    <a:pt x="817488" y="1421"/>
                  </a:lnTo>
                  <a:lnTo>
                    <a:pt x="865313" y="5629"/>
                  </a:lnTo>
                  <a:lnTo>
                    <a:pt x="912244" y="12538"/>
                  </a:lnTo>
                  <a:lnTo>
                    <a:pt x="958190" y="22065"/>
                  </a:lnTo>
                  <a:lnTo>
                    <a:pt x="1003062" y="34123"/>
                  </a:lnTo>
                  <a:lnTo>
                    <a:pt x="1046768" y="48630"/>
                  </a:lnTo>
                  <a:lnTo>
                    <a:pt x="1089220" y="65499"/>
                  </a:lnTo>
                  <a:lnTo>
                    <a:pt x="1130328" y="84647"/>
                  </a:lnTo>
                  <a:lnTo>
                    <a:pt x="1170001" y="105988"/>
                  </a:lnTo>
                  <a:lnTo>
                    <a:pt x="1208149" y="129439"/>
                  </a:lnTo>
                  <a:lnTo>
                    <a:pt x="1244682" y="154914"/>
                  </a:lnTo>
                  <a:lnTo>
                    <a:pt x="1279511" y="182328"/>
                  </a:lnTo>
                  <a:lnTo>
                    <a:pt x="1312545" y="211597"/>
                  </a:lnTo>
                  <a:lnTo>
                    <a:pt x="1343694" y="242637"/>
                  </a:lnTo>
                  <a:lnTo>
                    <a:pt x="1372868" y="275362"/>
                  </a:lnTo>
                  <a:lnTo>
                    <a:pt x="1399978" y="309689"/>
                  </a:lnTo>
                  <a:lnTo>
                    <a:pt x="1424933" y="345531"/>
                  </a:lnTo>
                  <a:lnTo>
                    <a:pt x="1447643" y="382805"/>
                  </a:lnTo>
                  <a:lnTo>
                    <a:pt x="1468019" y="421426"/>
                  </a:lnTo>
                  <a:lnTo>
                    <a:pt x="1485970" y="461310"/>
                  </a:lnTo>
                  <a:lnTo>
                    <a:pt x="1501406" y="502370"/>
                  </a:lnTo>
                  <a:lnTo>
                    <a:pt x="1514237" y="544524"/>
                  </a:lnTo>
                  <a:lnTo>
                    <a:pt x="1524374" y="587686"/>
                  </a:lnTo>
                  <a:lnTo>
                    <a:pt x="1531726" y="631772"/>
                  </a:lnTo>
                  <a:lnTo>
                    <a:pt x="1536203" y="676697"/>
                  </a:lnTo>
                  <a:lnTo>
                    <a:pt x="1537715" y="722376"/>
                  </a:lnTo>
                  <a:lnTo>
                    <a:pt x="1536203" y="768054"/>
                  </a:lnTo>
                  <a:lnTo>
                    <a:pt x="1531726" y="812979"/>
                  </a:lnTo>
                  <a:lnTo>
                    <a:pt x="1524374" y="857065"/>
                  </a:lnTo>
                  <a:lnTo>
                    <a:pt x="1514237" y="900227"/>
                  </a:lnTo>
                  <a:lnTo>
                    <a:pt x="1501406" y="942381"/>
                  </a:lnTo>
                  <a:lnTo>
                    <a:pt x="1485970" y="983441"/>
                  </a:lnTo>
                  <a:lnTo>
                    <a:pt x="1468019" y="1023325"/>
                  </a:lnTo>
                  <a:lnTo>
                    <a:pt x="1447643" y="1061946"/>
                  </a:lnTo>
                  <a:lnTo>
                    <a:pt x="1424933" y="1099220"/>
                  </a:lnTo>
                  <a:lnTo>
                    <a:pt x="1399978" y="1135062"/>
                  </a:lnTo>
                  <a:lnTo>
                    <a:pt x="1372868" y="1169389"/>
                  </a:lnTo>
                  <a:lnTo>
                    <a:pt x="1343694" y="1202114"/>
                  </a:lnTo>
                  <a:lnTo>
                    <a:pt x="1312544" y="1233154"/>
                  </a:lnTo>
                  <a:lnTo>
                    <a:pt x="1279511" y="1262423"/>
                  </a:lnTo>
                  <a:lnTo>
                    <a:pt x="1244682" y="1289837"/>
                  </a:lnTo>
                  <a:lnTo>
                    <a:pt x="1208149" y="1315312"/>
                  </a:lnTo>
                  <a:lnTo>
                    <a:pt x="1170001" y="1338763"/>
                  </a:lnTo>
                  <a:lnTo>
                    <a:pt x="1130328" y="1360104"/>
                  </a:lnTo>
                  <a:lnTo>
                    <a:pt x="1089220" y="1379252"/>
                  </a:lnTo>
                  <a:lnTo>
                    <a:pt x="1046768" y="1396121"/>
                  </a:lnTo>
                  <a:lnTo>
                    <a:pt x="1003062" y="1410628"/>
                  </a:lnTo>
                  <a:lnTo>
                    <a:pt x="958190" y="1422686"/>
                  </a:lnTo>
                  <a:lnTo>
                    <a:pt x="912244" y="1432213"/>
                  </a:lnTo>
                  <a:lnTo>
                    <a:pt x="865313" y="1439122"/>
                  </a:lnTo>
                  <a:lnTo>
                    <a:pt x="817488" y="1443330"/>
                  </a:lnTo>
                  <a:lnTo>
                    <a:pt x="768858" y="1444752"/>
                  </a:lnTo>
                  <a:lnTo>
                    <a:pt x="720227" y="1443330"/>
                  </a:lnTo>
                  <a:lnTo>
                    <a:pt x="672402" y="1439122"/>
                  </a:lnTo>
                  <a:lnTo>
                    <a:pt x="625471" y="1432213"/>
                  </a:lnTo>
                  <a:lnTo>
                    <a:pt x="579525" y="1422686"/>
                  </a:lnTo>
                  <a:lnTo>
                    <a:pt x="534653" y="1410628"/>
                  </a:lnTo>
                  <a:lnTo>
                    <a:pt x="490947" y="1396121"/>
                  </a:lnTo>
                  <a:lnTo>
                    <a:pt x="448495" y="1379252"/>
                  </a:lnTo>
                  <a:lnTo>
                    <a:pt x="407387" y="1360104"/>
                  </a:lnTo>
                  <a:lnTo>
                    <a:pt x="367714" y="1338763"/>
                  </a:lnTo>
                  <a:lnTo>
                    <a:pt x="329566" y="1315312"/>
                  </a:lnTo>
                  <a:lnTo>
                    <a:pt x="293033" y="1289837"/>
                  </a:lnTo>
                  <a:lnTo>
                    <a:pt x="258204" y="1262423"/>
                  </a:lnTo>
                  <a:lnTo>
                    <a:pt x="225170" y="1233154"/>
                  </a:lnTo>
                  <a:lnTo>
                    <a:pt x="194021" y="1202114"/>
                  </a:lnTo>
                  <a:lnTo>
                    <a:pt x="164847" y="1169389"/>
                  </a:lnTo>
                  <a:lnTo>
                    <a:pt x="137737" y="1135062"/>
                  </a:lnTo>
                  <a:lnTo>
                    <a:pt x="112782" y="1099220"/>
                  </a:lnTo>
                  <a:lnTo>
                    <a:pt x="90072" y="1061946"/>
                  </a:lnTo>
                  <a:lnTo>
                    <a:pt x="69696" y="1023325"/>
                  </a:lnTo>
                  <a:lnTo>
                    <a:pt x="51745" y="983441"/>
                  </a:lnTo>
                  <a:lnTo>
                    <a:pt x="36309" y="942381"/>
                  </a:lnTo>
                  <a:lnTo>
                    <a:pt x="23478" y="900227"/>
                  </a:lnTo>
                  <a:lnTo>
                    <a:pt x="13341" y="857065"/>
                  </a:lnTo>
                  <a:lnTo>
                    <a:pt x="5989" y="812979"/>
                  </a:lnTo>
                  <a:lnTo>
                    <a:pt x="1512" y="768054"/>
                  </a:lnTo>
                  <a:lnTo>
                    <a:pt x="0" y="7223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7903" y="4811267"/>
              <a:ext cx="1757933" cy="899922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567553" y="4941823"/>
            <a:ext cx="12522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黑体"/>
                <a:cs typeface="黑体"/>
              </a:rPr>
              <a:t>制造业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218931" y="4710684"/>
            <a:ext cx="3337560" cy="1846580"/>
            <a:chOff x="8218931" y="4710684"/>
            <a:chExt cx="3337560" cy="1846580"/>
          </a:xfrm>
        </p:grpSpPr>
        <p:sp>
          <p:nvSpPr>
            <p:cNvPr id="61" name="object 61"/>
            <p:cNvSpPr/>
            <p:nvPr/>
          </p:nvSpPr>
          <p:spPr>
            <a:xfrm>
              <a:off x="8225027" y="4727448"/>
              <a:ext cx="3325495" cy="1701164"/>
            </a:xfrm>
            <a:custGeom>
              <a:avLst/>
              <a:gdLst/>
              <a:ahLst/>
              <a:cxnLst/>
              <a:rect l="l" t="t" r="r" b="b"/>
              <a:pathLst>
                <a:path w="3325495" h="1701164">
                  <a:moveTo>
                    <a:pt x="3041904" y="0"/>
                  </a:moveTo>
                  <a:lnTo>
                    <a:pt x="283464" y="0"/>
                  </a:lnTo>
                  <a:lnTo>
                    <a:pt x="237475" y="3709"/>
                  </a:lnTo>
                  <a:lnTo>
                    <a:pt x="193852" y="14447"/>
                  </a:lnTo>
                  <a:lnTo>
                    <a:pt x="153179" y="31632"/>
                  </a:lnTo>
                  <a:lnTo>
                    <a:pt x="116037" y="54681"/>
                  </a:lnTo>
                  <a:lnTo>
                    <a:pt x="83010" y="83010"/>
                  </a:lnTo>
                  <a:lnTo>
                    <a:pt x="54681" y="116037"/>
                  </a:lnTo>
                  <a:lnTo>
                    <a:pt x="31632" y="153179"/>
                  </a:lnTo>
                  <a:lnTo>
                    <a:pt x="14447" y="193852"/>
                  </a:lnTo>
                  <a:lnTo>
                    <a:pt x="3709" y="237475"/>
                  </a:lnTo>
                  <a:lnTo>
                    <a:pt x="0" y="283463"/>
                  </a:lnTo>
                  <a:lnTo>
                    <a:pt x="0" y="1417307"/>
                  </a:lnTo>
                  <a:lnTo>
                    <a:pt x="3709" y="1463290"/>
                  </a:lnTo>
                  <a:lnTo>
                    <a:pt x="14447" y="1506910"/>
                  </a:lnTo>
                  <a:lnTo>
                    <a:pt x="31632" y="1547583"/>
                  </a:lnTo>
                  <a:lnTo>
                    <a:pt x="54681" y="1584727"/>
                  </a:lnTo>
                  <a:lnTo>
                    <a:pt x="83010" y="1617757"/>
                  </a:lnTo>
                  <a:lnTo>
                    <a:pt x="116037" y="1646091"/>
                  </a:lnTo>
                  <a:lnTo>
                    <a:pt x="153179" y="1669143"/>
                  </a:lnTo>
                  <a:lnTo>
                    <a:pt x="193852" y="1686332"/>
                  </a:lnTo>
                  <a:lnTo>
                    <a:pt x="237475" y="1697073"/>
                  </a:lnTo>
                  <a:lnTo>
                    <a:pt x="283464" y="1700783"/>
                  </a:lnTo>
                  <a:lnTo>
                    <a:pt x="3041904" y="1700783"/>
                  </a:lnTo>
                  <a:lnTo>
                    <a:pt x="3087892" y="1697073"/>
                  </a:lnTo>
                  <a:lnTo>
                    <a:pt x="3131515" y="1686332"/>
                  </a:lnTo>
                  <a:lnTo>
                    <a:pt x="3172188" y="1669143"/>
                  </a:lnTo>
                  <a:lnTo>
                    <a:pt x="3209330" y="1646091"/>
                  </a:lnTo>
                  <a:lnTo>
                    <a:pt x="3242357" y="1617757"/>
                  </a:lnTo>
                  <a:lnTo>
                    <a:pt x="3270686" y="1584727"/>
                  </a:lnTo>
                  <a:lnTo>
                    <a:pt x="3293735" y="1547583"/>
                  </a:lnTo>
                  <a:lnTo>
                    <a:pt x="3310920" y="1506910"/>
                  </a:lnTo>
                  <a:lnTo>
                    <a:pt x="3321658" y="1463290"/>
                  </a:lnTo>
                  <a:lnTo>
                    <a:pt x="3325368" y="1417307"/>
                  </a:lnTo>
                  <a:lnTo>
                    <a:pt x="3325368" y="283463"/>
                  </a:lnTo>
                  <a:lnTo>
                    <a:pt x="3321658" y="237475"/>
                  </a:lnTo>
                  <a:lnTo>
                    <a:pt x="3310920" y="193852"/>
                  </a:lnTo>
                  <a:lnTo>
                    <a:pt x="3293735" y="153179"/>
                  </a:lnTo>
                  <a:lnTo>
                    <a:pt x="3270686" y="116037"/>
                  </a:lnTo>
                  <a:lnTo>
                    <a:pt x="3242357" y="83010"/>
                  </a:lnTo>
                  <a:lnTo>
                    <a:pt x="3209330" y="54681"/>
                  </a:lnTo>
                  <a:lnTo>
                    <a:pt x="3172188" y="31632"/>
                  </a:lnTo>
                  <a:lnTo>
                    <a:pt x="3131515" y="14447"/>
                  </a:lnTo>
                  <a:lnTo>
                    <a:pt x="3087892" y="3709"/>
                  </a:lnTo>
                  <a:lnTo>
                    <a:pt x="30419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225027" y="4727448"/>
              <a:ext cx="3325495" cy="1701164"/>
            </a:xfrm>
            <a:custGeom>
              <a:avLst/>
              <a:gdLst/>
              <a:ahLst/>
              <a:cxnLst/>
              <a:rect l="l" t="t" r="r" b="b"/>
              <a:pathLst>
                <a:path w="3325495" h="1701164">
                  <a:moveTo>
                    <a:pt x="0" y="283463"/>
                  </a:moveTo>
                  <a:lnTo>
                    <a:pt x="3709" y="237475"/>
                  </a:lnTo>
                  <a:lnTo>
                    <a:pt x="14447" y="193852"/>
                  </a:lnTo>
                  <a:lnTo>
                    <a:pt x="31632" y="153179"/>
                  </a:lnTo>
                  <a:lnTo>
                    <a:pt x="54681" y="116037"/>
                  </a:lnTo>
                  <a:lnTo>
                    <a:pt x="83010" y="83010"/>
                  </a:lnTo>
                  <a:lnTo>
                    <a:pt x="116037" y="54681"/>
                  </a:lnTo>
                  <a:lnTo>
                    <a:pt x="153179" y="31632"/>
                  </a:lnTo>
                  <a:lnTo>
                    <a:pt x="193852" y="14447"/>
                  </a:lnTo>
                  <a:lnTo>
                    <a:pt x="237475" y="3709"/>
                  </a:lnTo>
                  <a:lnTo>
                    <a:pt x="283464" y="0"/>
                  </a:lnTo>
                  <a:lnTo>
                    <a:pt x="3041904" y="0"/>
                  </a:lnTo>
                  <a:lnTo>
                    <a:pt x="3087892" y="3709"/>
                  </a:lnTo>
                  <a:lnTo>
                    <a:pt x="3131515" y="14447"/>
                  </a:lnTo>
                  <a:lnTo>
                    <a:pt x="3172188" y="31632"/>
                  </a:lnTo>
                  <a:lnTo>
                    <a:pt x="3209330" y="54681"/>
                  </a:lnTo>
                  <a:lnTo>
                    <a:pt x="3242357" y="83010"/>
                  </a:lnTo>
                  <a:lnTo>
                    <a:pt x="3270686" y="116037"/>
                  </a:lnTo>
                  <a:lnTo>
                    <a:pt x="3293735" y="153179"/>
                  </a:lnTo>
                  <a:lnTo>
                    <a:pt x="3310920" y="193852"/>
                  </a:lnTo>
                  <a:lnTo>
                    <a:pt x="3321658" y="237475"/>
                  </a:lnTo>
                  <a:lnTo>
                    <a:pt x="3325368" y="283463"/>
                  </a:lnTo>
                  <a:lnTo>
                    <a:pt x="3325368" y="1417307"/>
                  </a:lnTo>
                  <a:lnTo>
                    <a:pt x="3321658" y="1463290"/>
                  </a:lnTo>
                  <a:lnTo>
                    <a:pt x="3310920" y="1506910"/>
                  </a:lnTo>
                  <a:lnTo>
                    <a:pt x="3293735" y="1547583"/>
                  </a:lnTo>
                  <a:lnTo>
                    <a:pt x="3270686" y="1584727"/>
                  </a:lnTo>
                  <a:lnTo>
                    <a:pt x="3242357" y="1617757"/>
                  </a:lnTo>
                  <a:lnTo>
                    <a:pt x="3209330" y="1646091"/>
                  </a:lnTo>
                  <a:lnTo>
                    <a:pt x="3172188" y="1669143"/>
                  </a:lnTo>
                  <a:lnTo>
                    <a:pt x="3131515" y="1686332"/>
                  </a:lnTo>
                  <a:lnTo>
                    <a:pt x="3087892" y="1697073"/>
                  </a:lnTo>
                  <a:lnTo>
                    <a:pt x="3041904" y="1700783"/>
                  </a:lnTo>
                  <a:lnTo>
                    <a:pt x="283464" y="1700783"/>
                  </a:lnTo>
                  <a:lnTo>
                    <a:pt x="237475" y="1697073"/>
                  </a:lnTo>
                  <a:lnTo>
                    <a:pt x="193852" y="1686332"/>
                  </a:lnTo>
                  <a:lnTo>
                    <a:pt x="153179" y="1669143"/>
                  </a:lnTo>
                  <a:lnTo>
                    <a:pt x="116037" y="1646091"/>
                  </a:lnTo>
                  <a:lnTo>
                    <a:pt x="83010" y="1617757"/>
                  </a:lnTo>
                  <a:lnTo>
                    <a:pt x="54681" y="1584727"/>
                  </a:lnTo>
                  <a:lnTo>
                    <a:pt x="31632" y="1547583"/>
                  </a:lnTo>
                  <a:lnTo>
                    <a:pt x="14447" y="1506910"/>
                  </a:lnTo>
                  <a:lnTo>
                    <a:pt x="3709" y="1463290"/>
                  </a:lnTo>
                  <a:lnTo>
                    <a:pt x="0" y="1417307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0367" y="4710684"/>
              <a:ext cx="1625346" cy="6804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41535" y="5222748"/>
              <a:ext cx="1219962" cy="51128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41535" y="5497068"/>
              <a:ext cx="1219962" cy="51128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98635" y="5771388"/>
              <a:ext cx="1905762" cy="5112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41535" y="6045708"/>
              <a:ext cx="1219962" cy="511289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9030081" y="4647438"/>
            <a:ext cx="1625600" cy="176974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黑体"/>
                <a:cs typeface="黑体"/>
              </a:rPr>
              <a:t>政策法规</a:t>
            </a:r>
            <a:endParaRPr sz="24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黑体"/>
                <a:cs typeface="黑体"/>
              </a:rPr>
              <a:t>绿色环保</a:t>
            </a:r>
            <a:endParaRPr sz="18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黑体"/>
                <a:cs typeface="黑体"/>
              </a:rPr>
              <a:t>劳动保护</a:t>
            </a:r>
            <a:endParaRPr sz="1800">
              <a:latin typeface="黑体"/>
              <a:cs typeface="黑体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黑体"/>
                <a:cs typeface="黑体"/>
              </a:rPr>
              <a:t>质量高、可追溯 优良服务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295140" y="3806952"/>
            <a:ext cx="3870960" cy="2078989"/>
            <a:chOff x="4295140" y="3806952"/>
            <a:chExt cx="3870960" cy="2078989"/>
          </a:xfrm>
        </p:grpSpPr>
        <p:sp>
          <p:nvSpPr>
            <p:cNvPr id="70" name="object 70"/>
            <p:cNvSpPr/>
            <p:nvPr/>
          </p:nvSpPr>
          <p:spPr>
            <a:xfrm>
              <a:off x="5999988" y="3813048"/>
              <a:ext cx="382905" cy="596265"/>
            </a:xfrm>
            <a:custGeom>
              <a:avLst/>
              <a:gdLst/>
              <a:ahLst/>
              <a:cxnLst/>
              <a:rect l="l" t="t" r="r" b="b"/>
              <a:pathLst>
                <a:path w="382904" h="596264">
                  <a:moveTo>
                    <a:pt x="286892" y="0"/>
                  </a:moveTo>
                  <a:lnTo>
                    <a:pt x="95631" y="0"/>
                  </a:lnTo>
                  <a:lnTo>
                    <a:pt x="95631" y="404621"/>
                  </a:lnTo>
                  <a:lnTo>
                    <a:pt x="0" y="404621"/>
                  </a:lnTo>
                  <a:lnTo>
                    <a:pt x="191262" y="595883"/>
                  </a:lnTo>
                  <a:lnTo>
                    <a:pt x="382524" y="404621"/>
                  </a:lnTo>
                  <a:lnTo>
                    <a:pt x="286892" y="404621"/>
                  </a:lnTo>
                  <a:lnTo>
                    <a:pt x="2868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999988" y="3813048"/>
              <a:ext cx="382905" cy="596265"/>
            </a:xfrm>
            <a:custGeom>
              <a:avLst/>
              <a:gdLst/>
              <a:ahLst/>
              <a:cxnLst/>
              <a:rect l="l" t="t" r="r" b="b"/>
              <a:pathLst>
                <a:path w="382904" h="596264">
                  <a:moveTo>
                    <a:pt x="0" y="404621"/>
                  </a:moveTo>
                  <a:lnTo>
                    <a:pt x="95631" y="404621"/>
                  </a:lnTo>
                  <a:lnTo>
                    <a:pt x="95631" y="0"/>
                  </a:lnTo>
                  <a:lnTo>
                    <a:pt x="286892" y="0"/>
                  </a:lnTo>
                  <a:lnTo>
                    <a:pt x="286892" y="404621"/>
                  </a:lnTo>
                  <a:lnTo>
                    <a:pt x="382524" y="404621"/>
                  </a:lnTo>
                  <a:lnTo>
                    <a:pt x="191262" y="595883"/>
                  </a:lnTo>
                  <a:lnTo>
                    <a:pt x="0" y="40462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301490" y="5214874"/>
              <a:ext cx="1061720" cy="582295"/>
            </a:xfrm>
            <a:custGeom>
              <a:avLst/>
              <a:gdLst/>
              <a:ahLst/>
              <a:cxnLst/>
              <a:rect l="l" t="t" r="r" b="b"/>
              <a:pathLst>
                <a:path w="1061720" h="582295">
                  <a:moveTo>
                    <a:pt x="858520" y="0"/>
                  </a:moveTo>
                  <a:lnTo>
                    <a:pt x="888238" y="71881"/>
                  </a:lnTo>
                  <a:lnTo>
                    <a:pt x="0" y="437883"/>
                  </a:lnTo>
                  <a:lnTo>
                    <a:pt x="59182" y="581685"/>
                  </a:lnTo>
                  <a:lnTo>
                    <a:pt x="947420" y="215772"/>
                  </a:lnTo>
                  <a:lnTo>
                    <a:pt x="977011" y="287654"/>
                  </a:lnTo>
                  <a:lnTo>
                    <a:pt x="1061593" y="84581"/>
                  </a:lnTo>
                  <a:lnTo>
                    <a:pt x="85852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301490" y="5214874"/>
              <a:ext cx="1061720" cy="582295"/>
            </a:xfrm>
            <a:custGeom>
              <a:avLst/>
              <a:gdLst/>
              <a:ahLst/>
              <a:cxnLst/>
              <a:rect l="l" t="t" r="r" b="b"/>
              <a:pathLst>
                <a:path w="1061720" h="582295">
                  <a:moveTo>
                    <a:pt x="858520" y="0"/>
                  </a:moveTo>
                  <a:lnTo>
                    <a:pt x="1061593" y="84581"/>
                  </a:lnTo>
                  <a:lnTo>
                    <a:pt x="977011" y="287654"/>
                  </a:lnTo>
                  <a:lnTo>
                    <a:pt x="947420" y="215772"/>
                  </a:lnTo>
                  <a:lnTo>
                    <a:pt x="59182" y="581685"/>
                  </a:lnTo>
                  <a:lnTo>
                    <a:pt x="0" y="437883"/>
                  </a:lnTo>
                  <a:lnTo>
                    <a:pt x="888238" y="71881"/>
                  </a:lnTo>
                  <a:lnTo>
                    <a:pt x="85852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31990" y="5225542"/>
              <a:ext cx="1127760" cy="654050"/>
            </a:xfrm>
            <a:custGeom>
              <a:avLst/>
              <a:gdLst/>
              <a:ahLst/>
              <a:cxnLst/>
              <a:rect l="l" t="t" r="r" b="b"/>
              <a:pathLst>
                <a:path w="1127759" h="654050">
                  <a:moveTo>
                    <a:pt x="234187" y="0"/>
                  </a:moveTo>
                  <a:lnTo>
                    <a:pt x="0" y="90804"/>
                  </a:lnTo>
                  <a:lnTo>
                    <a:pt x="90804" y="325119"/>
                  </a:lnTo>
                  <a:lnTo>
                    <a:pt x="126618" y="243839"/>
                  </a:lnTo>
                  <a:lnTo>
                    <a:pt x="1055751" y="653783"/>
                  </a:lnTo>
                  <a:lnTo>
                    <a:pt x="1127378" y="491235"/>
                  </a:lnTo>
                  <a:lnTo>
                    <a:pt x="198374" y="81279"/>
                  </a:lnTo>
                  <a:lnTo>
                    <a:pt x="23418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31990" y="5225542"/>
              <a:ext cx="1127760" cy="654050"/>
            </a:xfrm>
            <a:custGeom>
              <a:avLst/>
              <a:gdLst/>
              <a:ahLst/>
              <a:cxnLst/>
              <a:rect l="l" t="t" r="r" b="b"/>
              <a:pathLst>
                <a:path w="1127759" h="654050">
                  <a:moveTo>
                    <a:pt x="90804" y="325119"/>
                  </a:moveTo>
                  <a:lnTo>
                    <a:pt x="0" y="90804"/>
                  </a:lnTo>
                  <a:lnTo>
                    <a:pt x="234187" y="0"/>
                  </a:lnTo>
                  <a:lnTo>
                    <a:pt x="198374" y="81279"/>
                  </a:lnTo>
                  <a:lnTo>
                    <a:pt x="1127378" y="491235"/>
                  </a:lnTo>
                  <a:lnTo>
                    <a:pt x="1055751" y="653783"/>
                  </a:lnTo>
                  <a:lnTo>
                    <a:pt x="126618" y="243839"/>
                  </a:lnTo>
                  <a:lnTo>
                    <a:pt x="90804" y="3251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3716"/>
            <a:ext cx="10833100" cy="1149985"/>
            <a:chOff x="850264" y="13716"/>
            <a:chExt cx="10833100" cy="114998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4767" y="13716"/>
              <a:ext cx="6762750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5339" y="44196"/>
              <a:ext cx="944118" cy="11193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80" y="13716"/>
              <a:ext cx="1171194" cy="111937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36901" y="179273"/>
            <a:ext cx="6917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制造业的“</a:t>
            </a:r>
            <a:r>
              <a:rPr sz="4000" spc="-5" dirty="0"/>
              <a:t>两化</a:t>
            </a:r>
            <a:r>
              <a:rPr sz="4000" dirty="0"/>
              <a:t>一</a:t>
            </a:r>
            <a:r>
              <a:rPr sz="4000" spc="-5" dirty="0"/>
              <a:t>融合”（</a:t>
            </a:r>
            <a:r>
              <a:rPr sz="4000" spc="-5" dirty="0">
                <a:latin typeface="Arial"/>
                <a:cs typeface="Arial"/>
              </a:rPr>
              <a:t>1</a:t>
            </a:r>
            <a:r>
              <a:rPr sz="4000" spc="-5" dirty="0"/>
              <a:t>）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8023" y="1107947"/>
            <a:ext cx="7221474" cy="7871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86939" y="1220216"/>
            <a:ext cx="6777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黑体"/>
                <a:cs typeface="黑体"/>
              </a:rPr>
              <a:t>数</a:t>
            </a:r>
            <a:r>
              <a:rPr sz="2800" spc="-5" dirty="0">
                <a:latin typeface="黑体"/>
                <a:cs typeface="黑体"/>
              </a:rPr>
              <a:t>字化网</a:t>
            </a:r>
            <a:r>
              <a:rPr sz="2800" dirty="0">
                <a:latin typeface="黑体"/>
                <a:cs typeface="黑体"/>
              </a:rPr>
              <a:t>络</a:t>
            </a:r>
            <a:r>
              <a:rPr sz="2800" spc="-5" dirty="0">
                <a:latin typeface="黑体"/>
                <a:cs typeface="黑体"/>
              </a:rPr>
              <a:t>化智能</a:t>
            </a:r>
            <a:r>
              <a:rPr sz="2800" dirty="0">
                <a:latin typeface="黑体"/>
                <a:cs typeface="黑体"/>
              </a:rPr>
              <a:t>化</a:t>
            </a:r>
            <a:r>
              <a:rPr sz="2800" spc="-5" dirty="0">
                <a:latin typeface="黑体"/>
                <a:cs typeface="黑体"/>
              </a:rPr>
              <a:t>是制造</a:t>
            </a:r>
            <a:r>
              <a:rPr sz="280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统的发</a:t>
            </a:r>
            <a:r>
              <a:rPr sz="2800" dirty="0">
                <a:latin typeface="黑体"/>
                <a:cs typeface="黑体"/>
              </a:rPr>
              <a:t>展</a:t>
            </a:r>
            <a:r>
              <a:rPr sz="2800" spc="-5" dirty="0">
                <a:latin typeface="黑体"/>
                <a:cs typeface="黑体"/>
              </a:rPr>
              <a:t>趋势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97351" y="3197351"/>
            <a:ext cx="1363979" cy="81991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80388" y="1810511"/>
            <a:ext cx="1317625" cy="1043305"/>
            <a:chOff x="1580388" y="1810511"/>
            <a:chExt cx="1317625" cy="1043305"/>
          </a:xfrm>
        </p:grpSpPr>
        <p:sp>
          <p:nvSpPr>
            <p:cNvPr id="12" name="object 12"/>
            <p:cNvSpPr/>
            <p:nvPr/>
          </p:nvSpPr>
          <p:spPr>
            <a:xfrm>
              <a:off x="1630680" y="1818131"/>
              <a:ext cx="1193800" cy="917575"/>
            </a:xfrm>
            <a:custGeom>
              <a:avLst/>
              <a:gdLst/>
              <a:ahLst/>
              <a:cxnLst/>
              <a:rect l="l" t="t" r="r" b="b"/>
              <a:pathLst>
                <a:path w="1193800" h="917575">
                  <a:moveTo>
                    <a:pt x="1040383" y="0"/>
                  </a:moveTo>
                  <a:lnTo>
                    <a:pt x="152907" y="0"/>
                  </a:lnTo>
                  <a:lnTo>
                    <a:pt x="104574" y="7794"/>
                  </a:lnTo>
                  <a:lnTo>
                    <a:pt x="62599" y="29500"/>
                  </a:lnTo>
                  <a:lnTo>
                    <a:pt x="29500" y="62599"/>
                  </a:lnTo>
                  <a:lnTo>
                    <a:pt x="7794" y="104574"/>
                  </a:lnTo>
                  <a:lnTo>
                    <a:pt x="0" y="152907"/>
                  </a:lnTo>
                  <a:lnTo>
                    <a:pt x="0" y="764539"/>
                  </a:lnTo>
                  <a:lnTo>
                    <a:pt x="7794" y="812873"/>
                  </a:lnTo>
                  <a:lnTo>
                    <a:pt x="29500" y="854848"/>
                  </a:lnTo>
                  <a:lnTo>
                    <a:pt x="62599" y="887947"/>
                  </a:lnTo>
                  <a:lnTo>
                    <a:pt x="104574" y="909653"/>
                  </a:lnTo>
                  <a:lnTo>
                    <a:pt x="152907" y="917447"/>
                  </a:lnTo>
                  <a:lnTo>
                    <a:pt x="1040383" y="917447"/>
                  </a:lnTo>
                  <a:lnTo>
                    <a:pt x="1088717" y="909653"/>
                  </a:lnTo>
                  <a:lnTo>
                    <a:pt x="1130692" y="887947"/>
                  </a:lnTo>
                  <a:lnTo>
                    <a:pt x="1163791" y="854848"/>
                  </a:lnTo>
                  <a:lnTo>
                    <a:pt x="1185497" y="812873"/>
                  </a:lnTo>
                  <a:lnTo>
                    <a:pt x="1193292" y="764539"/>
                  </a:lnTo>
                  <a:lnTo>
                    <a:pt x="1193292" y="152907"/>
                  </a:lnTo>
                  <a:lnTo>
                    <a:pt x="1185497" y="104574"/>
                  </a:lnTo>
                  <a:lnTo>
                    <a:pt x="1163791" y="62599"/>
                  </a:lnTo>
                  <a:lnTo>
                    <a:pt x="1130692" y="29500"/>
                  </a:lnTo>
                  <a:lnTo>
                    <a:pt x="1088717" y="7794"/>
                  </a:lnTo>
                  <a:lnTo>
                    <a:pt x="104038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0680" y="1818131"/>
              <a:ext cx="1193800" cy="917575"/>
            </a:xfrm>
            <a:custGeom>
              <a:avLst/>
              <a:gdLst/>
              <a:ahLst/>
              <a:cxnLst/>
              <a:rect l="l" t="t" r="r" b="b"/>
              <a:pathLst>
                <a:path w="1193800" h="917575">
                  <a:moveTo>
                    <a:pt x="0" y="152907"/>
                  </a:moveTo>
                  <a:lnTo>
                    <a:pt x="7794" y="104574"/>
                  </a:lnTo>
                  <a:lnTo>
                    <a:pt x="29500" y="62599"/>
                  </a:lnTo>
                  <a:lnTo>
                    <a:pt x="62599" y="29500"/>
                  </a:lnTo>
                  <a:lnTo>
                    <a:pt x="104574" y="7794"/>
                  </a:lnTo>
                  <a:lnTo>
                    <a:pt x="152907" y="0"/>
                  </a:lnTo>
                  <a:lnTo>
                    <a:pt x="1040383" y="0"/>
                  </a:lnTo>
                  <a:lnTo>
                    <a:pt x="1088717" y="7794"/>
                  </a:lnTo>
                  <a:lnTo>
                    <a:pt x="1130692" y="29500"/>
                  </a:lnTo>
                  <a:lnTo>
                    <a:pt x="1163791" y="62599"/>
                  </a:lnTo>
                  <a:lnTo>
                    <a:pt x="1185497" y="104574"/>
                  </a:lnTo>
                  <a:lnTo>
                    <a:pt x="1193292" y="152907"/>
                  </a:lnTo>
                  <a:lnTo>
                    <a:pt x="1193292" y="764539"/>
                  </a:lnTo>
                  <a:lnTo>
                    <a:pt x="1185497" y="812873"/>
                  </a:lnTo>
                  <a:lnTo>
                    <a:pt x="1163791" y="854848"/>
                  </a:lnTo>
                  <a:lnTo>
                    <a:pt x="1130692" y="887947"/>
                  </a:lnTo>
                  <a:lnTo>
                    <a:pt x="1088717" y="909653"/>
                  </a:lnTo>
                  <a:lnTo>
                    <a:pt x="1040383" y="917447"/>
                  </a:lnTo>
                  <a:lnTo>
                    <a:pt x="152907" y="917447"/>
                  </a:lnTo>
                  <a:lnTo>
                    <a:pt x="104574" y="909653"/>
                  </a:lnTo>
                  <a:lnTo>
                    <a:pt x="62599" y="887947"/>
                  </a:lnTo>
                  <a:lnTo>
                    <a:pt x="29500" y="854848"/>
                  </a:lnTo>
                  <a:lnTo>
                    <a:pt x="7794" y="812873"/>
                  </a:lnTo>
                  <a:lnTo>
                    <a:pt x="0" y="764539"/>
                  </a:lnTo>
                  <a:lnTo>
                    <a:pt x="0" y="15290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788" y="1810511"/>
              <a:ext cx="1012698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388" y="2176271"/>
              <a:ext cx="1317498" cy="67741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58188" y="1877695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产品 个性化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41164" y="1825498"/>
            <a:ext cx="1317625" cy="1043940"/>
            <a:chOff x="4741164" y="1825498"/>
            <a:chExt cx="1317625" cy="1043940"/>
          </a:xfrm>
        </p:grpSpPr>
        <p:sp>
          <p:nvSpPr>
            <p:cNvPr id="18" name="object 18"/>
            <p:cNvSpPr/>
            <p:nvPr/>
          </p:nvSpPr>
          <p:spPr>
            <a:xfrm>
              <a:off x="4791456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1041654" y="0"/>
                  </a:moveTo>
                  <a:lnTo>
                    <a:pt x="153162" y="0"/>
                  </a:ln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0" y="765810"/>
                  </a:lnTo>
                  <a:lnTo>
                    <a:pt x="7808" y="814218"/>
                  </a:lnTo>
                  <a:lnTo>
                    <a:pt x="29553" y="856262"/>
                  </a:lnTo>
                  <a:lnTo>
                    <a:pt x="62709" y="889418"/>
                  </a:lnTo>
                  <a:lnTo>
                    <a:pt x="104753" y="911163"/>
                  </a:lnTo>
                  <a:lnTo>
                    <a:pt x="153162" y="918972"/>
                  </a:lnTo>
                  <a:lnTo>
                    <a:pt x="1041654" y="918972"/>
                  </a:lnTo>
                  <a:lnTo>
                    <a:pt x="1090062" y="911163"/>
                  </a:lnTo>
                  <a:lnTo>
                    <a:pt x="1132106" y="889418"/>
                  </a:lnTo>
                  <a:lnTo>
                    <a:pt x="1165262" y="856262"/>
                  </a:lnTo>
                  <a:lnTo>
                    <a:pt x="1187007" y="814218"/>
                  </a:lnTo>
                  <a:lnTo>
                    <a:pt x="1194816" y="765810"/>
                  </a:lnTo>
                  <a:lnTo>
                    <a:pt x="1194816" y="153162"/>
                  </a:lnTo>
                  <a:lnTo>
                    <a:pt x="1187007" y="104753"/>
                  </a:lnTo>
                  <a:lnTo>
                    <a:pt x="1165262" y="62709"/>
                  </a:lnTo>
                  <a:lnTo>
                    <a:pt x="1132106" y="29553"/>
                  </a:lnTo>
                  <a:lnTo>
                    <a:pt x="1090062" y="7808"/>
                  </a:lnTo>
                  <a:lnTo>
                    <a:pt x="104165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91456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1041654" y="0"/>
                  </a:lnTo>
                  <a:lnTo>
                    <a:pt x="1090062" y="7808"/>
                  </a:lnTo>
                  <a:lnTo>
                    <a:pt x="1132106" y="29553"/>
                  </a:lnTo>
                  <a:lnTo>
                    <a:pt x="1165262" y="62709"/>
                  </a:lnTo>
                  <a:lnTo>
                    <a:pt x="1187007" y="104753"/>
                  </a:lnTo>
                  <a:lnTo>
                    <a:pt x="1194816" y="153162"/>
                  </a:lnTo>
                  <a:lnTo>
                    <a:pt x="1194816" y="765810"/>
                  </a:lnTo>
                  <a:lnTo>
                    <a:pt x="1187007" y="814218"/>
                  </a:lnTo>
                  <a:lnTo>
                    <a:pt x="1165262" y="856262"/>
                  </a:lnTo>
                  <a:lnTo>
                    <a:pt x="1132106" y="889418"/>
                  </a:lnTo>
                  <a:lnTo>
                    <a:pt x="1090062" y="911163"/>
                  </a:lnTo>
                  <a:lnTo>
                    <a:pt x="1041654" y="918972"/>
                  </a:lnTo>
                  <a:lnTo>
                    <a:pt x="153162" y="918972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3564" y="1825752"/>
              <a:ext cx="1012698" cy="6774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1164" y="2191512"/>
              <a:ext cx="1317498" cy="6774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919598" y="1891741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等线"/>
                <a:cs typeface="等线"/>
              </a:rPr>
              <a:t>协同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等线"/>
                <a:cs typeface="等线"/>
              </a:rPr>
              <a:t>网络化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01940" y="1828545"/>
            <a:ext cx="1317625" cy="1043940"/>
            <a:chOff x="7901940" y="1828545"/>
            <a:chExt cx="1317625" cy="1043940"/>
          </a:xfrm>
        </p:grpSpPr>
        <p:sp>
          <p:nvSpPr>
            <p:cNvPr id="24" name="object 24"/>
            <p:cNvSpPr/>
            <p:nvPr/>
          </p:nvSpPr>
          <p:spPr>
            <a:xfrm>
              <a:off x="7953756" y="1834895"/>
              <a:ext cx="1193800" cy="919480"/>
            </a:xfrm>
            <a:custGeom>
              <a:avLst/>
              <a:gdLst/>
              <a:ahLst/>
              <a:cxnLst/>
              <a:rect l="l" t="t" r="r" b="b"/>
              <a:pathLst>
                <a:path w="1193800" h="919480">
                  <a:moveTo>
                    <a:pt x="1040129" y="0"/>
                  </a:moveTo>
                  <a:lnTo>
                    <a:pt x="153162" y="0"/>
                  </a:ln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0" y="765809"/>
                  </a:lnTo>
                  <a:lnTo>
                    <a:pt x="7808" y="814218"/>
                  </a:lnTo>
                  <a:lnTo>
                    <a:pt x="29553" y="856262"/>
                  </a:lnTo>
                  <a:lnTo>
                    <a:pt x="62709" y="889418"/>
                  </a:lnTo>
                  <a:lnTo>
                    <a:pt x="104753" y="911163"/>
                  </a:lnTo>
                  <a:lnTo>
                    <a:pt x="153162" y="918971"/>
                  </a:lnTo>
                  <a:lnTo>
                    <a:pt x="1040129" y="918971"/>
                  </a:lnTo>
                  <a:lnTo>
                    <a:pt x="1088538" y="911163"/>
                  </a:lnTo>
                  <a:lnTo>
                    <a:pt x="1130582" y="889418"/>
                  </a:lnTo>
                  <a:lnTo>
                    <a:pt x="1163738" y="856262"/>
                  </a:lnTo>
                  <a:lnTo>
                    <a:pt x="1185483" y="814218"/>
                  </a:lnTo>
                  <a:lnTo>
                    <a:pt x="1193292" y="765809"/>
                  </a:lnTo>
                  <a:lnTo>
                    <a:pt x="1193292" y="153162"/>
                  </a:lnTo>
                  <a:lnTo>
                    <a:pt x="1185483" y="104753"/>
                  </a:lnTo>
                  <a:lnTo>
                    <a:pt x="1163738" y="62709"/>
                  </a:lnTo>
                  <a:lnTo>
                    <a:pt x="1130582" y="29553"/>
                  </a:lnTo>
                  <a:lnTo>
                    <a:pt x="1088538" y="7808"/>
                  </a:lnTo>
                  <a:lnTo>
                    <a:pt x="104012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53756" y="1834895"/>
              <a:ext cx="1193800" cy="919480"/>
            </a:xfrm>
            <a:custGeom>
              <a:avLst/>
              <a:gdLst/>
              <a:ahLst/>
              <a:cxnLst/>
              <a:rect l="l" t="t" r="r" b="b"/>
              <a:pathLst>
                <a:path w="1193800" h="919480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2" y="0"/>
                  </a:lnTo>
                  <a:lnTo>
                    <a:pt x="1040129" y="0"/>
                  </a:lnTo>
                  <a:lnTo>
                    <a:pt x="1088538" y="7808"/>
                  </a:lnTo>
                  <a:lnTo>
                    <a:pt x="1130582" y="29553"/>
                  </a:lnTo>
                  <a:lnTo>
                    <a:pt x="1163738" y="62709"/>
                  </a:lnTo>
                  <a:lnTo>
                    <a:pt x="1185483" y="104753"/>
                  </a:lnTo>
                  <a:lnTo>
                    <a:pt x="1193292" y="153162"/>
                  </a:lnTo>
                  <a:lnTo>
                    <a:pt x="1193292" y="765809"/>
                  </a:lnTo>
                  <a:lnTo>
                    <a:pt x="1185483" y="814218"/>
                  </a:lnTo>
                  <a:lnTo>
                    <a:pt x="1163738" y="856262"/>
                  </a:lnTo>
                  <a:lnTo>
                    <a:pt x="1130582" y="889418"/>
                  </a:lnTo>
                  <a:lnTo>
                    <a:pt x="1088538" y="911163"/>
                  </a:lnTo>
                  <a:lnTo>
                    <a:pt x="1040129" y="918971"/>
                  </a:lnTo>
                  <a:lnTo>
                    <a:pt x="153162" y="918971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09"/>
                  </a:lnTo>
                  <a:lnTo>
                    <a:pt x="0" y="1531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4340" y="1828799"/>
              <a:ext cx="1012698" cy="6774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1940" y="2194559"/>
              <a:ext cx="1317498" cy="67741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081009" y="1895347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制造 </a:t>
            </a:r>
            <a:r>
              <a:rPr sz="2400" spc="-5" dirty="0">
                <a:latin typeface="等线"/>
                <a:cs typeface="等线"/>
              </a:rPr>
              <a:t>服务化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321552" y="1825498"/>
            <a:ext cx="1317625" cy="1043940"/>
            <a:chOff x="6321552" y="1825498"/>
            <a:chExt cx="1317625" cy="1043940"/>
          </a:xfrm>
        </p:grpSpPr>
        <p:sp>
          <p:nvSpPr>
            <p:cNvPr id="30" name="object 30"/>
            <p:cNvSpPr/>
            <p:nvPr/>
          </p:nvSpPr>
          <p:spPr>
            <a:xfrm>
              <a:off x="6371844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1041653" y="0"/>
                  </a:moveTo>
                  <a:lnTo>
                    <a:pt x="153161" y="0"/>
                  </a:ln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0" y="765810"/>
                  </a:lnTo>
                  <a:lnTo>
                    <a:pt x="7808" y="814218"/>
                  </a:lnTo>
                  <a:lnTo>
                    <a:pt x="29553" y="856262"/>
                  </a:lnTo>
                  <a:lnTo>
                    <a:pt x="62709" y="889418"/>
                  </a:lnTo>
                  <a:lnTo>
                    <a:pt x="104753" y="911163"/>
                  </a:lnTo>
                  <a:lnTo>
                    <a:pt x="153161" y="918972"/>
                  </a:lnTo>
                  <a:lnTo>
                    <a:pt x="1041653" y="918972"/>
                  </a:lnTo>
                  <a:lnTo>
                    <a:pt x="1090062" y="911163"/>
                  </a:lnTo>
                  <a:lnTo>
                    <a:pt x="1132106" y="889418"/>
                  </a:lnTo>
                  <a:lnTo>
                    <a:pt x="1165262" y="856262"/>
                  </a:lnTo>
                  <a:lnTo>
                    <a:pt x="1187007" y="814218"/>
                  </a:lnTo>
                  <a:lnTo>
                    <a:pt x="1194815" y="765810"/>
                  </a:lnTo>
                  <a:lnTo>
                    <a:pt x="1194815" y="153162"/>
                  </a:lnTo>
                  <a:lnTo>
                    <a:pt x="1187007" y="104753"/>
                  </a:lnTo>
                  <a:lnTo>
                    <a:pt x="1165262" y="62709"/>
                  </a:lnTo>
                  <a:lnTo>
                    <a:pt x="1132106" y="29553"/>
                  </a:lnTo>
                  <a:lnTo>
                    <a:pt x="1090062" y="7808"/>
                  </a:lnTo>
                  <a:lnTo>
                    <a:pt x="104165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71844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1041653" y="0"/>
                  </a:lnTo>
                  <a:lnTo>
                    <a:pt x="1090062" y="7808"/>
                  </a:lnTo>
                  <a:lnTo>
                    <a:pt x="1132106" y="29553"/>
                  </a:lnTo>
                  <a:lnTo>
                    <a:pt x="1165262" y="62709"/>
                  </a:lnTo>
                  <a:lnTo>
                    <a:pt x="1187007" y="104753"/>
                  </a:lnTo>
                  <a:lnTo>
                    <a:pt x="1194815" y="153162"/>
                  </a:lnTo>
                  <a:lnTo>
                    <a:pt x="1194815" y="765810"/>
                  </a:lnTo>
                  <a:lnTo>
                    <a:pt x="1187007" y="814218"/>
                  </a:lnTo>
                  <a:lnTo>
                    <a:pt x="1165262" y="856262"/>
                  </a:lnTo>
                  <a:lnTo>
                    <a:pt x="1132106" y="889418"/>
                  </a:lnTo>
                  <a:lnTo>
                    <a:pt x="1090062" y="911163"/>
                  </a:lnTo>
                  <a:lnTo>
                    <a:pt x="1041653" y="918972"/>
                  </a:lnTo>
                  <a:lnTo>
                    <a:pt x="153161" y="918972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3952" y="1825752"/>
              <a:ext cx="1012698" cy="6774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1552" y="2191512"/>
              <a:ext cx="1317498" cy="67741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00240" y="1891741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等线"/>
                <a:cs typeface="等线"/>
              </a:rPr>
              <a:t>过程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等线"/>
                <a:cs typeface="等线"/>
              </a:rPr>
              <a:t>绿色化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60776" y="1825498"/>
            <a:ext cx="1317625" cy="1043940"/>
            <a:chOff x="3160776" y="1825498"/>
            <a:chExt cx="1317625" cy="1043940"/>
          </a:xfrm>
        </p:grpSpPr>
        <p:sp>
          <p:nvSpPr>
            <p:cNvPr id="36" name="object 36"/>
            <p:cNvSpPr/>
            <p:nvPr/>
          </p:nvSpPr>
          <p:spPr>
            <a:xfrm>
              <a:off x="3211068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1041654" y="0"/>
                  </a:moveTo>
                  <a:lnTo>
                    <a:pt x="153161" y="0"/>
                  </a:ln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0" y="765810"/>
                  </a:lnTo>
                  <a:lnTo>
                    <a:pt x="7808" y="814218"/>
                  </a:lnTo>
                  <a:lnTo>
                    <a:pt x="29553" y="856262"/>
                  </a:lnTo>
                  <a:lnTo>
                    <a:pt x="62709" y="889418"/>
                  </a:lnTo>
                  <a:lnTo>
                    <a:pt x="104753" y="911163"/>
                  </a:lnTo>
                  <a:lnTo>
                    <a:pt x="153161" y="918972"/>
                  </a:lnTo>
                  <a:lnTo>
                    <a:pt x="1041654" y="918972"/>
                  </a:lnTo>
                  <a:lnTo>
                    <a:pt x="1090062" y="911163"/>
                  </a:lnTo>
                  <a:lnTo>
                    <a:pt x="1132106" y="889418"/>
                  </a:lnTo>
                  <a:lnTo>
                    <a:pt x="1165262" y="856262"/>
                  </a:lnTo>
                  <a:lnTo>
                    <a:pt x="1187007" y="814218"/>
                  </a:lnTo>
                  <a:lnTo>
                    <a:pt x="1194816" y="765810"/>
                  </a:lnTo>
                  <a:lnTo>
                    <a:pt x="1194816" y="153162"/>
                  </a:lnTo>
                  <a:lnTo>
                    <a:pt x="1187007" y="104753"/>
                  </a:lnTo>
                  <a:lnTo>
                    <a:pt x="1165262" y="62709"/>
                  </a:lnTo>
                  <a:lnTo>
                    <a:pt x="1132106" y="29553"/>
                  </a:lnTo>
                  <a:lnTo>
                    <a:pt x="1090062" y="7808"/>
                  </a:lnTo>
                  <a:lnTo>
                    <a:pt x="104165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211068" y="1831848"/>
              <a:ext cx="1195070" cy="919480"/>
            </a:xfrm>
            <a:custGeom>
              <a:avLst/>
              <a:gdLst/>
              <a:ahLst/>
              <a:cxnLst/>
              <a:rect l="l" t="t" r="r" b="b"/>
              <a:pathLst>
                <a:path w="1195070" h="919480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1041654" y="0"/>
                  </a:lnTo>
                  <a:lnTo>
                    <a:pt x="1090062" y="7808"/>
                  </a:lnTo>
                  <a:lnTo>
                    <a:pt x="1132106" y="29553"/>
                  </a:lnTo>
                  <a:lnTo>
                    <a:pt x="1165262" y="62709"/>
                  </a:lnTo>
                  <a:lnTo>
                    <a:pt x="1187007" y="104753"/>
                  </a:lnTo>
                  <a:lnTo>
                    <a:pt x="1194816" y="153162"/>
                  </a:lnTo>
                  <a:lnTo>
                    <a:pt x="1194816" y="765810"/>
                  </a:lnTo>
                  <a:lnTo>
                    <a:pt x="1187007" y="814218"/>
                  </a:lnTo>
                  <a:lnTo>
                    <a:pt x="1165262" y="856262"/>
                  </a:lnTo>
                  <a:lnTo>
                    <a:pt x="1132106" y="889418"/>
                  </a:lnTo>
                  <a:lnTo>
                    <a:pt x="1090062" y="911163"/>
                  </a:lnTo>
                  <a:lnTo>
                    <a:pt x="1041654" y="918972"/>
                  </a:lnTo>
                  <a:lnTo>
                    <a:pt x="153161" y="918972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3176" y="1825752"/>
              <a:ext cx="1012698" cy="6774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0776" y="2191512"/>
              <a:ext cx="1317498" cy="677418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338829" y="1891741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等线"/>
                <a:cs typeface="等线"/>
              </a:rPr>
              <a:t>决策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等线"/>
                <a:cs typeface="等线"/>
              </a:rPr>
              <a:t>智能化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482328" y="1828545"/>
            <a:ext cx="1317625" cy="1043940"/>
            <a:chOff x="9482328" y="1828545"/>
            <a:chExt cx="1317625" cy="1043940"/>
          </a:xfrm>
        </p:grpSpPr>
        <p:sp>
          <p:nvSpPr>
            <p:cNvPr id="42" name="object 42"/>
            <p:cNvSpPr/>
            <p:nvPr/>
          </p:nvSpPr>
          <p:spPr>
            <a:xfrm>
              <a:off x="9534144" y="1834895"/>
              <a:ext cx="1193800" cy="919480"/>
            </a:xfrm>
            <a:custGeom>
              <a:avLst/>
              <a:gdLst/>
              <a:ahLst/>
              <a:cxnLst/>
              <a:rect l="l" t="t" r="r" b="b"/>
              <a:pathLst>
                <a:path w="1193800" h="919480">
                  <a:moveTo>
                    <a:pt x="1040129" y="0"/>
                  </a:moveTo>
                  <a:lnTo>
                    <a:pt x="153161" y="0"/>
                  </a:ln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2"/>
                  </a:lnTo>
                  <a:lnTo>
                    <a:pt x="0" y="765809"/>
                  </a:lnTo>
                  <a:lnTo>
                    <a:pt x="7808" y="814218"/>
                  </a:lnTo>
                  <a:lnTo>
                    <a:pt x="29553" y="856262"/>
                  </a:lnTo>
                  <a:lnTo>
                    <a:pt x="62709" y="889418"/>
                  </a:lnTo>
                  <a:lnTo>
                    <a:pt x="104753" y="911163"/>
                  </a:lnTo>
                  <a:lnTo>
                    <a:pt x="153161" y="918971"/>
                  </a:lnTo>
                  <a:lnTo>
                    <a:pt x="1040129" y="918971"/>
                  </a:lnTo>
                  <a:lnTo>
                    <a:pt x="1088538" y="911163"/>
                  </a:lnTo>
                  <a:lnTo>
                    <a:pt x="1130582" y="889418"/>
                  </a:lnTo>
                  <a:lnTo>
                    <a:pt x="1163738" y="856262"/>
                  </a:lnTo>
                  <a:lnTo>
                    <a:pt x="1185483" y="814218"/>
                  </a:lnTo>
                  <a:lnTo>
                    <a:pt x="1193291" y="765809"/>
                  </a:lnTo>
                  <a:lnTo>
                    <a:pt x="1193291" y="153162"/>
                  </a:lnTo>
                  <a:lnTo>
                    <a:pt x="1185483" y="104753"/>
                  </a:lnTo>
                  <a:lnTo>
                    <a:pt x="1163738" y="62709"/>
                  </a:lnTo>
                  <a:lnTo>
                    <a:pt x="1130582" y="29553"/>
                  </a:lnTo>
                  <a:lnTo>
                    <a:pt x="1088538" y="7808"/>
                  </a:lnTo>
                  <a:lnTo>
                    <a:pt x="104012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34144" y="1834895"/>
              <a:ext cx="1193800" cy="919480"/>
            </a:xfrm>
            <a:custGeom>
              <a:avLst/>
              <a:gdLst/>
              <a:ahLst/>
              <a:cxnLst/>
              <a:rect l="l" t="t" r="r" b="b"/>
              <a:pathLst>
                <a:path w="1193800" h="919480">
                  <a:moveTo>
                    <a:pt x="0" y="153162"/>
                  </a:moveTo>
                  <a:lnTo>
                    <a:pt x="7808" y="104753"/>
                  </a:lnTo>
                  <a:lnTo>
                    <a:pt x="29553" y="62709"/>
                  </a:lnTo>
                  <a:lnTo>
                    <a:pt x="62709" y="29553"/>
                  </a:lnTo>
                  <a:lnTo>
                    <a:pt x="104753" y="7808"/>
                  </a:lnTo>
                  <a:lnTo>
                    <a:pt x="153161" y="0"/>
                  </a:lnTo>
                  <a:lnTo>
                    <a:pt x="1040129" y="0"/>
                  </a:lnTo>
                  <a:lnTo>
                    <a:pt x="1088538" y="7808"/>
                  </a:lnTo>
                  <a:lnTo>
                    <a:pt x="1130582" y="29553"/>
                  </a:lnTo>
                  <a:lnTo>
                    <a:pt x="1163738" y="62709"/>
                  </a:lnTo>
                  <a:lnTo>
                    <a:pt x="1185483" y="104753"/>
                  </a:lnTo>
                  <a:lnTo>
                    <a:pt x="1193291" y="153162"/>
                  </a:lnTo>
                  <a:lnTo>
                    <a:pt x="1193291" y="765809"/>
                  </a:lnTo>
                  <a:lnTo>
                    <a:pt x="1185483" y="814218"/>
                  </a:lnTo>
                  <a:lnTo>
                    <a:pt x="1163738" y="856262"/>
                  </a:lnTo>
                  <a:lnTo>
                    <a:pt x="1130582" y="889418"/>
                  </a:lnTo>
                  <a:lnTo>
                    <a:pt x="1088538" y="911163"/>
                  </a:lnTo>
                  <a:lnTo>
                    <a:pt x="1040129" y="918971"/>
                  </a:lnTo>
                  <a:lnTo>
                    <a:pt x="153161" y="918971"/>
                  </a:lnTo>
                  <a:lnTo>
                    <a:pt x="104753" y="911163"/>
                  </a:lnTo>
                  <a:lnTo>
                    <a:pt x="62709" y="889418"/>
                  </a:lnTo>
                  <a:lnTo>
                    <a:pt x="29553" y="856262"/>
                  </a:lnTo>
                  <a:lnTo>
                    <a:pt x="7808" y="814218"/>
                  </a:lnTo>
                  <a:lnTo>
                    <a:pt x="0" y="765809"/>
                  </a:lnTo>
                  <a:lnTo>
                    <a:pt x="0" y="15316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34728" y="1828799"/>
              <a:ext cx="1012698" cy="6774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2328" y="2194559"/>
              <a:ext cx="1317498" cy="67741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661652" y="1895347"/>
            <a:ext cx="9398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产业 </a:t>
            </a:r>
            <a:r>
              <a:rPr sz="2400" spc="-5" dirty="0">
                <a:latin typeface="等线"/>
                <a:cs typeface="等线"/>
              </a:rPr>
              <a:t>生态化</a:t>
            </a:r>
            <a:endParaRPr sz="2400">
              <a:latin typeface="等线"/>
              <a:cs typeface="等线"/>
            </a:endParaRPr>
          </a:p>
        </p:txBody>
      </p:sp>
      <p:pic>
        <p:nvPicPr>
          <p:cNvPr id="47" name="object 4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97351" y="4168140"/>
            <a:ext cx="1363979" cy="81991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97351" y="5129784"/>
            <a:ext cx="1363979" cy="81991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993392" y="3323844"/>
            <a:ext cx="1012697" cy="677417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2171826" y="3391916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用户</a:t>
            </a:r>
            <a:endParaRPr sz="2400">
              <a:latin typeface="等线"/>
              <a:cs typeface="等线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15083" y="4294632"/>
            <a:ext cx="1317497" cy="67741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992629" y="436295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生产商</a:t>
            </a:r>
            <a:endParaRPr sz="2400">
              <a:latin typeface="等线"/>
              <a:cs typeface="等线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15083" y="5257800"/>
            <a:ext cx="1317497" cy="67741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992629" y="532495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服务商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368285" y="2866389"/>
            <a:ext cx="3271520" cy="3484879"/>
            <a:chOff x="7368285" y="2866389"/>
            <a:chExt cx="3271520" cy="3484879"/>
          </a:xfrm>
        </p:grpSpPr>
        <p:sp>
          <p:nvSpPr>
            <p:cNvPr id="56" name="object 56"/>
            <p:cNvSpPr/>
            <p:nvPr/>
          </p:nvSpPr>
          <p:spPr>
            <a:xfrm>
              <a:off x="7374635" y="2872739"/>
              <a:ext cx="3258820" cy="3472179"/>
            </a:xfrm>
            <a:custGeom>
              <a:avLst/>
              <a:gdLst/>
              <a:ahLst/>
              <a:cxnLst/>
              <a:rect l="l" t="t" r="r" b="b"/>
              <a:pathLst>
                <a:path w="3258820" h="3472179">
                  <a:moveTo>
                    <a:pt x="2715260" y="0"/>
                  </a:moveTo>
                  <a:lnTo>
                    <a:pt x="543052" y="0"/>
                  </a:lnTo>
                  <a:lnTo>
                    <a:pt x="496187" y="1992"/>
                  </a:lnTo>
                  <a:lnTo>
                    <a:pt x="450431" y="7863"/>
                  </a:lnTo>
                  <a:lnTo>
                    <a:pt x="405947" y="17447"/>
                  </a:lnTo>
                  <a:lnTo>
                    <a:pt x="362897" y="30583"/>
                  </a:lnTo>
                  <a:lnTo>
                    <a:pt x="321443" y="47107"/>
                  </a:lnTo>
                  <a:lnTo>
                    <a:pt x="281750" y="66858"/>
                  </a:lnTo>
                  <a:lnTo>
                    <a:pt x="243980" y="89671"/>
                  </a:lnTo>
                  <a:lnTo>
                    <a:pt x="208295" y="115384"/>
                  </a:lnTo>
                  <a:lnTo>
                    <a:pt x="174859" y="143835"/>
                  </a:lnTo>
                  <a:lnTo>
                    <a:pt x="143835" y="174859"/>
                  </a:lnTo>
                  <a:lnTo>
                    <a:pt x="115384" y="208295"/>
                  </a:lnTo>
                  <a:lnTo>
                    <a:pt x="89671" y="243980"/>
                  </a:lnTo>
                  <a:lnTo>
                    <a:pt x="66858" y="281750"/>
                  </a:lnTo>
                  <a:lnTo>
                    <a:pt x="47107" y="321443"/>
                  </a:lnTo>
                  <a:lnTo>
                    <a:pt x="30583" y="362897"/>
                  </a:lnTo>
                  <a:lnTo>
                    <a:pt x="17447" y="405947"/>
                  </a:lnTo>
                  <a:lnTo>
                    <a:pt x="7863" y="450431"/>
                  </a:lnTo>
                  <a:lnTo>
                    <a:pt x="1992" y="496187"/>
                  </a:lnTo>
                  <a:lnTo>
                    <a:pt x="0" y="543051"/>
                  </a:lnTo>
                  <a:lnTo>
                    <a:pt x="0" y="2928607"/>
                  </a:lnTo>
                  <a:lnTo>
                    <a:pt x="1992" y="2975464"/>
                  </a:lnTo>
                  <a:lnTo>
                    <a:pt x="7863" y="3021215"/>
                  </a:lnTo>
                  <a:lnTo>
                    <a:pt x="17447" y="3065695"/>
                  </a:lnTo>
                  <a:lnTo>
                    <a:pt x="30583" y="3108743"/>
                  </a:lnTo>
                  <a:lnTo>
                    <a:pt x="47107" y="3150195"/>
                  </a:lnTo>
                  <a:lnTo>
                    <a:pt x="66858" y="3189889"/>
                  </a:lnTo>
                  <a:lnTo>
                    <a:pt x="89671" y="3227660"/>
                  </a:lnTo>
                  <a:lnTo>
                    <a:pt x="115384" y="3263346"/>
                  </a:lnTo>
                  <a:lnTo>
                    <a:pt x="143835" y="3296785"/>
                  </a:lnTo>
                  <a:lnTo>
                    <a:pt x="174859" y="3327813"/>
                  </a:lnTo>
                  <a:lnTo>
                    <a:pt x="208295" y="3356266"/>
                  </a:lnTo>
                  <a:lnTo>
                    <a:pt x="243980" y="3381983"/>
                  </a:lnTo>
                  <a:lnTo>
                    <a:pt x="281750" y="3404800"/>
                  </a:lnTo>
                  <a:lnTo>
                    <a:pt x="321443" y="3424554"/>
                  </a:lnTo>
                  <a:lnTo>
                    <a:pt x="362897" y="3441081"/>
                  </a:lnTo>
                  <a:lnTo>
                    <a:pt x="405947" y="3454220"/>
                  </a:lnTo>
                  <a:lnTo>
                    <a:pt x="450431" y="3463807"/>
                  </a:lnTo>
                  <a:lnTo>
                    <a:pt x="496187" y="3469678"/>
                  </a:lnTo>
                  <a:lnTo>
                    <a:pt x="543052" y="3471672"/>
                  </a:lnTo>
                  <a:lnTo>
                    <a:pt x="2715260" y="3471672"/>
                  </a:lnTo>
                  <a:lnTo>
                    <a:pt x="2762124" y="3469678"/>
                  </a:lnTo>
                  <a:lnTo>
                    <a:pt x="2807880" y="3463807"/>
                  </a:lnTo>
                  <a:lnTo>
                    <a:pt x="2852364" y="3454220"/>
                  </a:lnTo>
                  <a:lnTo>
                    <a:pt x="2895414" y="3441081"/>
                  </a:lnTo>
                  <a:lnTo>
                    <a:pt x="2936868" y="3424554"/>
                  </a:lnTo>
                  <a:lnTo>
                    <a:pt x="2976561" y="3404800"/>
                  </a:lnTo>
                  <a:lnTo>
                    <a:pt x="3014331" y="3381983"/>
                  </a:lnTo>
                  <a:lnTo>
                    <a:pt x="3050016" y="3356266"/>
                  </a:lnTo>
                  <a:lnTo>
                    <a:pt x="3083452" y="3327813"/>
                  </a:lnTo>
                  <a:lnTo>
                    <a:pt x="3114476" y="3296785"/>
                  </a:lnTo>
                  <a:lnTo>
                    <a:pt x="3142927" y="3263346"/>
                  </a:lnTo>
                  <a:lnTo>
                    <a:pt x="3168640" y="3227660"/>
                  </a:lnTo>
                  <a:lnTo>
                    <a:pt x="3191453" y="3189889"/>
                  </a:lnTo>
                  <a:lnTo>
                    <a:pt x="3211204" y="3150195"/>
                  </a:lnTo>
                  <a:lnTo>
                    <a:pt x="3227728" y="3108743"/>
                  </a:lnTo>
                  <a:lnTo>
                    <a:pt x="3240864" y="3065695"/>
                  </a:lnTo>
                  <a:lnTo>
                    <a:pt x="3250448" y="3021215"/>
                  </a:lnTo>
                  <a:lnTo>
                    <a:pt x="3256319" y="2975464"/>
                  </a:lnTo>
                  <a:lnTo>
                    <a:pt x="3258312" y="2928607"/>
                  </a:lnTo>
                  <a:lnTo>
                    <a:pt x="3258312" y="543051"/>
                  </a:lnTo>
                  <a:lnTo>
                    <a:pt x="3256319" y="496187"/>
                  </a:lnTo>
                  <a:lnTo>
                    <a:pt x="3250448" y="450431"/>
                  </a:lnTo>
                  <a:lnTo>
                    <a:pt x="3240864" y="405947"/>
                  </a:lnTo>
                  <a:lnTo>
                    <a:pt x="3227728" y="362897"/>
                  </a:lnTo>
                  <a:lnTo>
                    <a:pt x="3211204" y="321443"/>
                  </a:lnTo>
                  <a:lnTo>
                    <a:pt x="3191453" y="281750"/>
                  </a:lnTo>
                  <a:lnTo>
                    <a:pt x="3168640" y="243980"/>
                  </a:lnTo>
                  <a:lnTo>
                    <a:pt x="3142927" y="208295"/>
                  </a:lnTo>
                  <a:lnTo>
                    <a:pt x="3114476" y="174859"/>
                  </a:lnTo>
                  <a:lnTo>
                    <a:pt x="3083452" y="143835"/>
                  </a:lnTo>
                  <a:lnTo>
                    <a:pt x="3050016" y="115384"/>
                  </a:lnTo>
                  <a:lnTo>
                    <a:pt x="3014331" y="89671"/>
                  </a:lnTo>
                  <a:lnTo>
                    <a:pt x="2976561" y="66858"/>
                  </a:lnTo>
                  <a:lnTo>
                    <a:pt x="2936868" y="47107"/>
                  </a:lnTo>
                  <a:lnTo>
                    <a:pt x="2895414" y="30583"/>
                  </a:lnTo>
                  <a:lnTo>
                    <a:pt x="2852364" y="17447"/>
                  </a:lnTo>
                  <a:lnTo>
                    <a:pt x="2807880" y="7863"/>
                  </a:lnTo>
                  <a:lnTo>
                    <a:pt x="2762124" y="1992"/>
                  </a:lnTo>
                  <a:lnTo>
                    <a:pt x="27152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374635" y="2872739"/>
              <a:ext cx="3258820" cy="3472179"/>
            </a:xfrm>
            <a:custGeom>
              <a:avLst/>
              <a:gdLst/>
              <a:ahLst/>
              <a:cxnLst/>
              <a:rect l="l" t="t" r="r" b="b"/>
              <a:pathLst>
                <a:path w="3258820" h="3472179">
                  <a:moveTo>
                    <a:pt x="0" y="543051"/>
                  </a:moveTo>
                  <a:lnTo>
                    <a:pt x="1992" y="496187"/>
                  </a:lnTo>
                  <a:lnTo>
                    <a:pt x="7863" y="450431"/>
                  </a:lnTo>
                  <a:lnTo>
                    <a:pt x="17447" y="405947"/>
                  </a:lnTo>
                  <a:lnTo>
                    <a:pt x="30583" y="362897"/>
                  </a:lnTo>
                  <a:lnTo>
                    <a:pt x="47107" y="321443"/>
                  </a:lnTo>
                  <a:lnTo>
                    <a:pt x="66858" y="281750"/>
                  </a:lnTo>
                  <a:lnTo>
                    <a:pt x="89671" y="243980"/>
                  </a:lnTo>
                  <a:lnTo>
                    <a:pt x="115384" y="208295"/>
                  </a:lnTo>
                  <a:lnTo>
                    <a:pt x="143835" y="174859"/>
                  </a:lnTo>
                  <a:lnTo>
                    <a:pt x="174859" y="143835"/>
                  </a:lnTo>
                  <a:lnTo>
                    <a:pt x="208295" y="115384"/>
                  </a:lnTo>
                  <a:lnTo>
                    <a:pt x="243980" y="89671"/>
                  </a:lnTo>
                  <a:lnTo>
                    <a:pt x="281750" y="66858"/>
                  </a:lnTo>
                  <a:lnTo>
                    <a:pt x="321443" y="47107"/>
                  </a:lnTo>
                  <a:lnTo>
                    <a:pt x="362897" y="30583"/>
                  </a:lnTo>
                  <a:lnTo>
                    <a:pt x="405947" y="17447"/>
                  </a:lnTo>
                  <a:lnTo>
                    <a:pt x="450431" y="7863"/>
                  </a:lnTo>
                  <a:lnTo>
                    <a:pt x="496187" y="1992"/>
                  </a:lnTo>
                  <a:lnTo>
                    <a:pt x="543052" y="0"/>
                  </a:lnTo>
                  <a:lnTo>
                    <a:pt x="2715260" y="0"/>
                  </a:lnTo>
                  <a:lnTo>
                    <a:pt x="2762124" y="1992"/>
                  </a:lnTo>
                  <a:lnTo>
                    <a:pt x="2807880" y="7863"/>
                  </a:lnTo>
                  <a:lnTo>
                    <a:pt x="2852364" y="17447"/>
                  </a:lnTo>
                  <a:lnTo>
                    <a:pt x="2895414" y="30583"/>
                  </a:lnTo>
                  <a:lnTo>
                    <a:pt x="2936868" y="47107"/>
                  </a:lnTo>
                  <a:lnTo>
                    <a:pt x="2976561" y="66858"/>
                  </a:lnTo>
                  <a:lnTo>
                    <a:pt x="3014331" y="89671"/>
                  </a:lnTo>
                  <a:lnTo>
                    <a:pt x="3050016" y="115384"/>
                  </a:lnTo>
                  <a:lnTo>
                    <a:pt x="3083452" y="143835"/>
                  </a:lnTo>
                  <a:lnTo>
                    <a:pt x="3114476" y="174859"/>
                  </a:lnTo>
                  <a:lnTo>
                    <a:pt x="3142927" y="208295"/>
                  </a:lnTo>
                  <a:lnTo>
                    <a:pt x="3168640" y="243980"/>
                  </a:lnTo>
                  <a:lnTo>
                    <a:pt x="3191453" y="281750"/>
                  </a:lnTo>
                  <a:lnTo>
                    <a:pt x="3211204" y="321443"/>
                  </a:lnTo>
                  <a:lnTo>
                    <a:pt x="3227728" y="362897"/>
                  </a:lnTo>
                  <a:lnTo>
                    <a:pt x="3240864" y="405947"/>
                  </a:lnTo>
                  <a:lnTo>
                    <a:pt x="3250448" y="450431"/>
                  </a:lnTo>
                  <a:lnTo>
                    <a:pt x="3256319" y="496187"/>
                  </a:lnTo>
                  <a:lnTo>
                    <a:pt x="3258312" y="543051"/>
                  </a:lnTo>
                  <a:lnTo>
                    <a:pt x="3258312" y="2928607"/>
                  </a:lnTo>
                  <a:lnTo>
                    <a:pt x="3256319" y="2975464"/>
                  </a:lnTo>
                  <a:lnTo>
                    <a:pt x="3250448" y="3021215"/>
                  </a:lnTo>
                  <a:lnTo>
                    <a:pt x="3240864" y="3065695"/>
                  </a:lnTo>
                  <a:lnTo>
                    <a:pt x="3227728" y="3108743"/>
                  </a:lnTo>
                  <a:lnTo>
                    <a:pt x="3211204" y="3150195"/>
                  </a:lnTo>
                  <a:lnTo>
                    <a:pt x="3191453" y="3189889"/>
                  </a:lnTo>
                  <a:lnTo>
                    <a:pt x="3168640" y="3227660"/>
                  </a:lnTo>
                  <a:lnTo>
                    <a:pt x="3142927" y="3263346"/>
                  </a:lnTo>
                  <a:lnTo>
                    <a:pt x="3114476" y="3296785"/>
                  </a:lnTo>
                  <a:lnTo>
                    <a:pt x="3083452" y="3327813"/>
                  </a:lnTo>
                  <a:lnTo>
                    <a:pt x="3050016" y="3356266"/>
                  </a:lnTo>
                  <a:lnTo>
                    <a:pt x="3014331" y="3381983"/>
                  </a:lnTo>
                  <a:lnTo>
                    <a:pt x="2976561" y="3404800"/>
                  </a:lnTo>
                  <a:lnTo>
                    <a:pt x="2936868" y="3424554"/>
                  </a:lnTo>
                  <a:lnTo>
                    <a:pt x="2895414" y="3441081"/>
                  </a:lnTo>
                  <a:lnTo>
                    <a:pt x="2852364" y="3454220"/>
                  </a:lnTo>
                  <a:lnTo>
                    <a:pt x="2807880" y="3463807"/>
                  </a:lnTo>
                  <a:lnTo>
                    <a:pt x="2762124" y="3469678"/>
                  </a:lnTo>
                  <a:lnTo>
                    <a:pt x="2715260" y="3471672"/>
                  </a:lnTo>
                  <a:lnTo>
                    <a:pt x="543052" y="3471672"/>
                  </a:lnTo>
                  <a:lnTo>
                    <a:pt x="496187" y="3469678"/>
                  </a:lnTo>
                  <a:lnTo>
                    <a:pt x="450431" y="3463807"/>
                  </a:lnTo>
                  <a:lnTo>
                    <a:pt x="405947" y="3454220"/>
                  </a:lnTo>
                  <a:lnTo>
                    <a:pt x="362897" y="3441081"/>
                  </a:lnTo>
                  <a:lnTo>
                    <a:pt x="321443" y="3424554"/>
                  </a:lnTo>
                  <a:lnTo>
                    <a:pt x="281750" y="3404800"/>
                  </a:lnTo>
                  <a:lnTo>
                    <a:pt x="243980" y="3381983"/>
                  </a:lnTo>
                  <a:lnTo>
                    <a:pt x="208295" y="3356266"/>
                  </a:lnTo>
                  <a:lnTo>
                    <a:pt x="174859" y="3327813"/>
                  </a:lnTo>
                  <a:lnTo>
                    <a:pt x="143835" y="3296785"/>
                  </a:lnTo>
                  <a:lnTo>
                    <a:pt x="115384" y="3263346"/>
                  </a:lnTo>
                  <a:lnTo>
                    <a:pt x="89671" y="3227660"/>
                  </a:lnTo>
                  <a:lnTo>
                    <a:pt x="66858" y="3189889"/>
                  </a:lnTo>
                  <a:lnTo>
                    <a:pt x="47107" y="3150195"/>
                  </a:lnTo>
                  <a:lnTo>
                    <a:pt x="30583" y="3108743"/>
                  </a:lnTo>
                  <a:lnTo>
                    <a:pt x="17447" y="3065695"/>
                  </a:lnTo>
                  <a:lnTo>
                    <a:pt x="7863" y="3021215"/>
                  </a:lnTo>
                  <a:lnTo>
                    <a:pt x="1992" y="2975464"/>
                  </a:lnTo>
                  <a:lnTo>
                    <a:pt x="0" y="2928607"/>
                  </a:lnTo>
                  <a:lnTo>
                    <a:pt x="0" y="54305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54567" y="2979419"/>
              <a:ext cx="1317498" cy="67741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533892" y="3046857"/>
            <a:ext cx="9410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云平台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697723" y="3474720"/>
            <a:ext cx="1099820" cy="1362075"/>
            <a:chOff x="7697723" y="3474720"/>
            <a:chExt cx="1099820" cy="1362075"/>
          </a:xfrm>
        </p:grpSpPr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019" y="3474720"/>
              <a:ext cx="830579" cy="83057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97723" y="4271772"/>
              <a:ext cx="1099566" cy="56464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844408" y="4323334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/>
                <a:cs typeface="等线"/>
              </a:rPr>
              <a:t>设计云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361931" y="4294632"/>
            <a:ext cx="1099566" cy="564642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509506" y="4346575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等线"/>
                <a:cs typeface="等线"/>
              </a:rPr>
              <a:t>生产云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709916" y="5684520"/>
            <a:ext cx="1099566" cy="564642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7857235" y="5737047"/>
            <a:ext cx="789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营销云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325356" y="5684520"/>
            <a:ext cx="1099566" cy="564642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9472676" y="5737047"/>
            <a:ext cx="7893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运维云</a:t>
            </a:r>
            <a:endParaRPr sz="2000">
              <a:latin typeface="等线"/>
              <a:cs typeface="等线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117591" y="3398520"/>
            <a:ext cx="5110480" cy="2363470"/>
            <a:chOff x="5117591" y="3398520"/>
            <a:chExt cx="5110480" cy="2363470"/>
          </a:xfrm>
        </p:grpSpPr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98507" y="3474720"/>
              <a:ext cx="829055" cy="8305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80019" y="4884420"/>
              <a:ext cx="830579" cy="8305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98507" y="4884420"/>
              <a:ext cx="829055" cy="83058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5129784" y="3410838"/>
              <a:ext cx="1857375" cy="418465"/>
            </a:xfrm>
            <a:custGeom>
              <a:avLst/>
              <a:gdLst/>
              <a:ahLst/>
              <a:cxnLst/>
              <a:rect l="l" t="t" r="r" b="b"/>
              <a:pathLst>
                <a:path w="1857375" h="418464">
                  <a:moveTo>
                    <a:pt x="213868" y="3048"/>
                  </a:moveTo>
                  <a:lnTo>
                    <a:pt x="212725" y="1397"/>
                  </a:lnTo>
                  <a:lnTo>
                    <a:pt x="211074" y="762"/>
                  </a:lnTo>
                  <a:lnTo>
                    <a:pt x="210185" y="381"/>
                  </a:lnTo>
                  <a:lnTo>
                    <a:pt x="209296" y="254"/>
                  </a:lnTo>
                  <a:lnTo>
                    <a:pt x="208407" y="508"/>
                  </a:lnTo>
                  <a:lnTo>
                    <a:pt x="207518" y="635"/>
                  </a:lnTo>
                  <a:lnTo>
                    <a:pt x="206756" y="1016"/>
                  </a:lnTo>
                  <a:lnTo>
                    <a:pt x="206121" y="1778"/>
                  </a:lnTo>
                  <a:lnTo>
                    <a:pt x="196596" y="11303"/>
                  </a:lnTo>
                  <a:lnTo>
                    <a:pt x="196596" y="17653"/>
                  </a:lnTo>
                  <a:lnTo>
                    <a:pt x="196596" y="24130"/>
                  </a:lnTo>
                  <a:lnTo>
                    <a:pt x="196596" y="94361"/>
                  </a:lnTo>
                  <a:lnTo>
                    <a:pt x="204724" y="94361"/>
                  </a:lnTo>
                  <a:lnTo>
                    <a:pt x="209296" y="94361"/>
                  </a:lnTo>
                  <a:lnTo>
                    <a:pt x="213868" y="94361"/>
                  </a:lnTo>
                  <a:lnTo>
                    <a:pt x="213868" y="16002"/>
                  </a:lnTo>
                  <a:lnTo>
                    <a:pt x="213868" y="3048"/>
                  </a:lnTo>
                  <a:close/>
                </a:path>
                <a:path w="1857375" h="418464">
                  <a:moveTo>
                    <a:pt x="1635252" y="298577"/>
                  </a:moveTo>
                  <a:lnTo>
                    <a:pt x="196596" y="298577"/>
                  </a:lnTo>
                  <a:lnTo>
                    <a:pt x="196596" y="394208"/>
                  </a:lnTo>
                  <a:lnTo>
                    <a:pt x="196596" y="400685"/>
                  </a:lnTo>
                  <a:lnTo>
                    <a:pt x="1905" y="205994"/>
                  </a:lnTo>
                  <a:lnTo>
                    <a:pt x="0" y="207772"/>
                  </a:lnTo>
                  <a:lnTo>
                    <a:pt x="0" y="210566"/>
                  </a:lnTo>
                  <a:lnTo>
                    <a:pt x="1905" y="212344"/>
                  </a:lnTo>
                  <a:lnTo>
                    <a:pt x="206121" y="416560"/>
                  </a:lnTo>
                  <a:lnTo>
                    <a:pt x="207391" y="417957"/>
                  </a:lnTo>
                  <a:lnTo>
                    <a:pt x="209296" y="418338"/>
                  </a:lnTo>
                  <a:lnTo>
                    <a:pt x="211074" y="417576"/>
                  </a:lnTo>
                  <a:lnTo>
                    <a:pt x="212725" y="416941"/>
                  </a:lnTo>
                  <a:lnTo>
                    <a:pt x="213868" y="415290"/>
                  </a:lnTo>
                  <a:lnTo>
                    <a:pt x="213868" y="402336"/>
                  </a:lnTo>
                  <a:lnTo>
                    <a:pt x="213868" y="315849"/>
                  </a:lnTo>
                  <a:lnTo>
                    <a:pt x="1635252" y="315849"/>
                  </a:lnTo>
                  <a:lnTo>
                    <a:pt x="1635252" y="311277"/>
                  </a:lnTo>
                  <a:lnTo>
                    <a:pt x="1635252" y="306705"/>
                  </a:lnTo>
                  <a:lnTo>
                    <a:pt x="1635252" y="298577"/>
                  </a:lnTo>
                  <a:close/>
                </a:path>
                <a:path w="1857375" h="418464">
                  <a:moveTo>
                    <a:pt x="1857248" y="207772"/>
                  </a:moveTo>
                  <a:lnTo>
                    <a:pt x="1855343" y="205994"/>
                  </a:lnTo>
                  <a:lnTo>
                    <a:pt x="1849056" y="199707"/>
                  </a:lnTo>
                  <a:lnTo>
                    <a:pt x="1651127" y="1778"/>
                  </a:lnTo>
                  <a:lnTo>
                    <a:pt x="1649857" y="381"/>
                  </a:lnTo>
                  <a:lnTo>
                    <a:pt x="1647952" y="0"/>
                  </a:lnTo>
                  <a:lnTo>
                    <a:pt x="1646174" y="762"/>
                  </a:lnTo>
                  <a:lnTo>
                    <a:pt x="1644523" y="1397"/>
                  </a:lnTo>
                  <a:lnTo>
                    <a:pt x="1644459" y="1778"/>
                  </a:lnTo>
                  <a:lnTo>
                    <a:pt x="1643405" y="383413"/>
                  </a:lnTo>
                  <a:lnTo>
                    <a:pt x="1643380" y="415290"/>
                  </a:lnTo>
                  <a:lnTo>
                    <a:pt x="1644523" y="416941"/>
                  </a:lnTo>
                  <a:lnTo>
                    <a:pt x="1646174" y="417576"/>
                  </a:lnTo>
                  <a:lnTo>
                    <a:pt x="1647952" y="418338"/>
                  </a:lnTo>
                  <a:lnTo>
                    <a:pt x="1649857" y="417957"/>
                  </a:lnTo>
                  <a:lnTo>
                    <a:pt x="1651127" y="416560"/>
                  </a:lnTo>
                  <a:lnTo>
                    <a:pt x="1665351" y="402336"/>
                  </a:lnTo>
                  <a:lnTo>
                    <a:pt x="1855343" y="212344"/>
                  </a:lnTo>
                  <a:lnTo>
                    <a:pt x="1857248" y="210566"/>
                  </a:lnTo>
                  <a:lnTo>
                    <a:pt x="1857248" y="207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122163" y="3403092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1642871" y="0"/>
                  </a:moveTo>
                  <a:lnTo>
                    <a:pt x="1642871" y="102108"/>
                  </a:lnTo>
                  <a:lnTo>
                    <a:pt x="204215" y="102108"/>
                  </a:lnTo>
                  <a:lnTo>
                    <a:pt x="204215" y="0"/>
                  </a:lnTo>
                  <a:lnTo>
                    <a:pt x="0" y="204216"/>
                  </a:lnTo>
                  <a:lnTo>
                    <a:pt x="204215" y="408432"/>
                  </a:lnTo>
                  <a:lnTo>
                    <a:pt x="204215" y="306324"/>
                  </a:lnTo>
                  <a:lnTo>
                    <a:pt x="1642871" y="306324"/>
                  </a:lnTo>
                  <a:lnTo>
                    <a:pt x="1642871" y="408432"/>
                  </a:lnTo>
                  <a:lnTo>
                    <a:pt x="1847088" y="204216"/>
                  </a:lnTo>
                  <a:lnTo>
                    <a:pt x="1642871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22163" y="3403092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0" y="204216"/>
                  </a:moveTo>
                  <a:lnTo>
                    <a:pt x="204215" y="0"/>
                  </a:lnTo>
                  <a:lnTo>
                    <a:pt x="204215" y="102108"/>
                  </a:lnTo>
                  <a:lnTo>
                    <a:pt x="1642871" y="102108"/>
                  </a:lnTo>
                  <a:lnTo>
                    <a:pt x="1642871" y="0"/>
                  </a:lnTo>
                  <a:lnTo>
                    <a:pt x="1847088" y="204216"/>
                  </a:lnTo>
                  <a:lnTo>
                    <a:pt x="1642871" y="408432"/>
                  </a:lnTo>
                  <a:lnTo>
                    <a:pt x="1642871" y="306324"/>
                  </a:lnTo>
                  <a:lnTo>
                    <a:pt x="204215" y="306324"/>
                  </a:lnTo>
                  <a:lnTo>
                    <a:pt x="204215" y="408432"/>
                  </a:lnTo>
                  <a:lnTo>
                    <a:pt x="0" y="20421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29784" y="4381626"/>
              <a:ext cx="1857375" cy="418465"/>
            </a:xfrm>
            <a:custGeom>
              <a:avLst/>
              <a:gdLst/>
              <a:ahLst/>
              <a:cxnLst/>
              <a:rect l="l" t="t" r="r" b="b"/>
              <a:pathLst>
                <a:path w="1857375" h="418464">
                  <a:moveTo>
                    <a:pt x="213868" y="3048"/>
                  </a:moveTo>
                  <a:lnTo>
                    <a:pt x="212725" y="1397"/>
                  </a:lnTo>
                  <a:lnTo>
                    <a:pt x="211074" y="762"/>
                  </a:lnTo>
                  <a:lnTo>
                    <a:pt x="210185" y="381"/>
                  </a:lnTo>
                  <a:lnTo>
                    <a:pt x="209296" y="254"/>
                  </a:lnTo>
                  <a:lnTo>
                    <a:pt x="208407" y="508"/>
                  </a:lnTo>
                  <a:lnTo>
                    <a:pt x="207518" y="635"/>
                  </a:lnTo>
                  <a:lnTo>
                    <a:pt x="206756" y="1016"/>
                  </a:lnTo>
                  <a:lnTo>
                    <a:pt x="206121" y="1778"/>
                  </a:lnTo>
                  <a:lnTo>
                    <a:pt x="196596" y="11303"/>
                  </a:lnTo>
                  <a:lnTo>
                    <a:pt x="196596" y="17653"/>
                  </a:lnTo>
                  <a:lnTo>
                    <a:pt x="196596" y="24142"/>
                  </a:lnTo>
                  <a:lnTo>
                    <a:pt x="196596" y="94361"/>
                  </a:lnTo>
                  <a:lnTo>
                    <a:pt x="204724" y="94361"/>
                  </a:lnTo>
                  <a:lnTo>
                    <a:pt x="209296" y="94361"/>
                  </a:lnTo>
                  <a:lnTo>
                    <a:pt x="213868" y="94361"/>
                  </a:lnTo>
                  <a:lnTo>
                    <a:pt x="213868" y="16002"/>
                  </a:lnTo>
                  <a:lnTo>
                    <a:pt x="213868" y="3048"/>
                  </a:lnTo>
                  <a:close/>
                </a:path>
                <a:path w="1857375" h="418464">
                  <a:moveTo>
                    <a:pt x="1635252" y="298577"/>
                  </a:moveTo>
                  <a:lnTo>
                    <a:pt x="196596" y="298577"/>
                  </a:lnTo>
                  <a:lnTo>
                    <a:pt x="196596" y="394208"/>
                  </a:lnTo>
                  <a:lnTo>
                    <a:pt x="196596" y="400685"/>
                  </a:lnTo>
                  <a:lnTo>
                    <a:pt x="1905" y="205994"/>
                  </a:lnTo>
                  <a:lnTo>
                    <a:pt x="0" y="207772"/>
                  </a:lnTo>
                  <a:lnTo>
                    <a:pt x="0" y="210566"/>
                  </a:lnTo>
                  <a:lnTo>
                    <a:pt x="1905" y="212344"/>
                  </a:lnTo>
                  <a:lnTo>
                    <a:pt x="206121" y="416560"/>
                  </a:lnTo>
                  <a:lnTo>
                    <a:pt x="207391" y="417957"/>
                  </a:lnTo>
                  <a:lnTo>
                    <a:pt x="209296" y="418338"/>
                  </a:lnTo>
                  <a:lnTo>
                    <a:pt x="211074" y="417576"/>
                  </a:lnTo>
                  <a:lnTo>
                    <a:pt x="212725" y="416941"/>
                  </a:lnTo>
                  <a:lnTo>
                    <a:pt x="213868" y="415290"/>
                  </a:lnTo>
                  <a:lnTo>
                    <a:pt x="213868" y="402336"/>
                  </a:lnTo>
                  <a:lnTo>
                    <a:pt x="213868" y="315849"/>
                  </a:lnTo>
                  <a:lnTo>
                    <a:pt x="1635252" y="315849"/>
                  </a:lnTo>
                  <a:lnTo>
                    <a:pt x="1635252" y="311277"/>
                  </a:lnTo>
                  <a:lnTo>
                    <a:pt x="1635252" y="306705"/>
                  </a:lnTo>
                  <a:lnTo>
                    <a:pt x="1635252" y="298577"/>
                  </a:lnTo>
                  <a:close/>
                </a:path>
                <a:path w="1857375" h="418464">
                  <a:moveTo>
                    <a:pt x="1857248" y="207772"/>
                  </a:moveTo>
                  <a:lnTo>
                    <a:pt x="1855343" y="205994"/>
                  </a:lnTo>
                  <a:lnTo>
                    <a:pt x="1849056" y="199707"/>
                  </a:lnTo>
                  <a:lnTo>
                    <a:pt x="1651127" y="1778"/>
                  </a:lnTo>
                  <a:lnTo>
                    <a:pt x="1649857" y="381"/>
                  </a:lnTo>
                  <a:lnTo>
                    <a:pt x="1647952" y="0"/>
                  </a:lnTo>
                  <a:lnTo>
                    <a:pt x="1646174" y="762"/>
                  </a:lnTo>
                  <a:lnTo>
                    <a:pt x="1644523" y="1397"/>
                  </a:lnTo>
                  <a:lnTo>
                    <a:pt x="1644459" y="1778"/>
                  </a:lnTo>
                  <a:lnTo>
                    <a:pt x="1643405" y="383413"/>
                  </a:lnTo>
                  <a:lnTo>
                    <a:pt x="1643380" y="415290"/>
                  </a:lnTo>
                  <a:lnTo>
                    <a:pt x="1644523" y="416941"/>
                  </a:lnTo>
                  <a:lnTo>
                    <a:pt x="1646174" y="417576"/>
                  </a:lnTo>
                  <a:lnTo>
                    <a:pt x="1647952" y="418338"/>
                  </a:lnTo>
                  <a:lnTo>
                    <a:pt x="1649857" y="417957"/>
                  </a:lnTo>
                  <a:lnTo>
                    <a:pt x="1651127" y="416560"/>
                  </a:lnTo>
                  <a:lnTo>
                    <a:pt x="1665351" y="402336"/>
                  </a:lnTo>
                  <a:lnTo>
                    <a:pt x="1855343" y="212344"/>
                  </a:lnTo>
                  <a:lnTo>
                    <a:pt x="1857248" y="210566"/>
                  </a:lnTo>
                  <a:lnTo>
                    <a:pt x="1857248" y="207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122163" y="4373880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1642871" y="0"/>
                  </a:moveTo>
                  <a:lnTo>
                    <a:pt x="1642871" y="102108"/>
                  </a:lnTo>
                  <a:lnTo>
                    <a:pt x="204215" y="102108"/>
                  </a:lnTo>
                  <a:lnTo>
                    <a:pt x="204215" y="0"/>
                  </a:lnTo>
                  <a:lnTo>
                    <a:pt x="0" y="204216"/>
                  </a:lnTo>
                  <a:lnTo>
                    <a:pt x="204215" y="408432"/>
                  </a:lnTo>
                  <a:lnTo>
                    <a:pt x="204215" y="306324"/>
                  </a:lnTo>
                  <a:lnTo>
                    <a:pt x="1642871" y="306324"/>
                  </a:lnTo>
                  <a:lnTo>
                    <a:pt x="1642871" y="408432"/>
                  </a:lnTo>
                  <a:lnTo>
                    <a:pt x="1847088" y="204216"/>
                  </a:lnTo>
                  <a:lnTo>
                    <a:pt x="1642871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122163" y="4373880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0" y="204216"/>
                  </a:moveTo>
                  <a:lnTo>
                    <a:pt x="204215" y="0"/>
                  </a:lnTo>
                  <a:lnTo>
                    <a:pt x="204215" y="102108"/>
                  </a:lnTo>
                  <a:lnTo>
                    <a:pt x="1642871" y="102108"/>
                  </a:lnTo>
                  <a:lnTo>
                    <a:pt x="1642871" y="0"/>
                  </a:lnTo>
                  <a:lnTo>
                    <a:pt x="1847088" y="204216"/>
                  </a:lnTo>
                  <a:lnTo>
                    <a:pt x="1642871" y="408432"/>
                  </a:lnTo>
                  <a:lnTo>
                    <a:pt x="1642871" y="306324"/>
                  </a:lnTo>
                  <a:lnTo>
                    <a:pt x="204215" y="306324"/>
                  </a:lnTo>
                  <a:lnTo>
                    <a:pt x="204215" y="408432"/>
                  </a:lnTo>
                  <a:lnTo>
                    <a:pt x="0" y="2042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129784" y="5343270"/>
              <a:ext cx="1857375" cy="418465"/>
            </a:xfrm>
            <a:custGeom>
              <a:avLst/>
              <a:gdLst/>
              <a:ahLst/>
              <a:cxnLst/>
              <a:rect l="l" t="t" r="r" b="b"/>
              <a:pathLst>
                <a:path w="1857375" h="418464">
                  <a:moveTo>
                    <a:pt x="213868" y="3048"/>
                  </a:moveTo>
                  <a:lnTo>
                    <a:pt x="212725" y="1397"/>
                  </a:lnTo>
                  <a:lnTo>
                    <a:pt x="211074" y="762"/>
                  </a:lnTo>
                  <a:lnTo>
                    <a:pt x="210185" y="381"/>
                  </a:lnTo>
                  <a:lnTo>
                    <a:pt x="209296" y="254"/>
                  </a:lnTo>
                  <a:lnTo>
                    <a:pt x="208407" y="508"/>
                  </a:lnTo>
                  <a:lnTo>
                    <a:pt x="207518" y="635"/>
                  </a:lnTo>
                  <a:lnTo>
                    <a:pt x="206756" y="1016"/>
                  </a:lnTo>
                  <a:lnTo>
                    <a:pt x="206121" y="1778"/>
                  </a:lnTo>
                  <a:lnTo>
                    <a:pt x="196596" y="11303"/>
                  </a:lnTo>
                  <a:lnTo>
                    <a:pt x="196596" y="17653"/>
                  </a:lnTo>
                  <a:lnTo>
                    <a:pt x="196596" y="24142"/>
                  </a:lnTo>
                  <a:lnTo>
                    <a:pt x="196596" y="94361"/>
                  </a:lnTo>
                  <a:lnTo>
                    <a:pt x="204724" y="94361"/>
                  </a:lnTo>
                  <a:lnTo>
                    <a:pt x="209296" y="94361"/>
                  </a:lnTo>
                  <a:lnTo>
                    <a:pt x="213868" y="94361"/>
                  </a:lnTo>
                  <a:lnTo>
                    <a:pt x="213868" y="16002"/>
                  </a:lnTo>
                  <a:lnTo>
                    <a:pt x="213868" y="3048"/>
                  </a:lnTo>
                  <a:close/>
                </a:path>
                <a:path w="1857375" h="418464">
                  <a:moveTo>
                    <a:pt x="1635252" y="298577"/>
                  </a:moveTo>
                  <a:lnTo>
                    <a:pt x="196596" y="298577"/>
                  </a:lnTo>
                  <a:lnTo>
                    <a:pt x="196596" y="394220"/>
                  </a:lnTo>
                  <a:lnTo>
                    <a:pt x="196596" y="400685"/>
                  </a:lnTo>
                  <a:lnTo>
                    <a:pt x="1905" y="205994"/>
                  </a:lnTo>
                  <a:lnTo>
                    <a:pt x="0" y="207772"/>
                  </a:lnTo>
                  <a:lnTo>
                    <a:pt x="0" y="210566"/>
                  </a:lnTo>
                  <a:lnTo>
                    <a:pt x="1905" y="212344"/>
                  </a:lnTo>
                  <a:lnTo>
                    <a:pt x="206121" y="416623"/>
                  </a:lnTo>
                  <a:lnTo>
                    <a:pt x="207391" y="417931"/>
                  </a:lnTo>
                  <a:lnTo>
                    <a:pt x="209296" y="418312"/>
                  </a:lnTo>
                  <a:lnTo>
                    <a:pt x="211074" y="417614"/>
                  </a:lnTo>
                  <a:lnTo>
                    <a:pt x="212725" y="416902"/>
                  </a:lnTo>
                  <a:lnTo>
                    <a:pt x="213868" y="415239"/>
                  </a:lnTo>
                  <a:lnTo>
                    <a:pt x="213868" y="402348"/>
                  </a:lnTo>
                  <a:lnTo>
                    <a:pt x="213868" y="315849"/>
                  </a:lnTo>
                  <a:lnTo>
                    <a:pt x="1635252" y="315849"/>
                  </a:lnTo>
                  <a:lnTo>
                    <a:pt x="1635252" y="311277"/>
                  </a:lnTo>
                  <a:lnTo>
                    <a:pt x="1635252" y="306705"/>
                  </a:lnTo>
                  <a:lnTo>
                    <a:pt x="1635252" y="298577"/>
                  </a:lnTo>
                  <a:close/>
                </a:path>
                <a:path w="1857375" h="418464">
                  <a:moveTo>
                    <a:pt x="1857248" y="207772"/>
                  </a:moveTo>
                  <a:lnTo>
                    <a:pt x="1855343" y="205994"/>
                  </a:lnTo>
                  <a:lnTo>
                    <a:pt x="1849056" y="199707"/>
                  </a:lnTo>
                  <a:lnTo>
                    <a:pt x="1651127" y="1778"/>
                  </a:lnTo>
                  <a:lnTo>
                    <a:pt x="1649857" y="381"/>
                  </a:lnTo>
                  <a:lnTo>
                    <a:pt x="1647952" y="0"/>
                  </a:lnTo>
                  <a:lnTo>
                    <a:pt x="1646174" y="762"/>
                  </a:lnTo>
                  <a:lnTo>
                    <a:pt x="1644523" y="1397"/>
                  </a:lnTo>
                  <a:lnTo>
                    <a:pt x="1644459" y="1778"/>
                  </a:lnTo>
                  <a:lnTo>
                    <a:pt x="1643405" y="383413"/>
                  </a:lnTo>
                  <a:lnTo>
                    <a:pt x="1643380" y="415239"/>
                  </a:lnTo>
                  <a:lnTo>
                    <a:pt x="1644523" y="416902"/>
                  </a:lnTo>
                  <a:lnTo>
                    <a:pt x="1646174" y="417614"/>
                  </a:lnTo>
                  <a:lnTo>
                    <a:pt x="1647952" y="418312"/>
                  </a:lnTo>
                  <a:lnTo>
                    <a:pt x="1649857" y="417931"/>
                  </a:lnTo>
                  <a:lnTo>
                    <a:pt x="1651127" y="416623"/>
                  </a:lnTo>
                  <a:lnTo>
                    <a:pt x="1665389" y="402348"/>
                  </a:lnTo>
                  <a:lnTo>
                    <a:pt x="1855343" y="212344"/>
                  </a:lnTo>
                  <a:lnTo>
                    <a:pt x="1857248" y="210566"/>
                  </a:lnTo>
                  <a:lnTo>
                    <a:pt x="1857248" y="207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22163" y="5335524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1642871" y="0"/>
                  </a:moveTo>
                  <a:lnTo>
                    <a:pt x="1642871" y="102107"/>
                  </a:lnTo>
                  <a:lnTo>
                    <a:pt x="204215" y="102107"/>
                  </a:lnTo>
                  <a:lnTo>
                    <a:pt x="204215" y="0"/>
                  </a:lnTo>
                  <a:lnTo>
                    <a:pt x="0" y="204215"/>
                  </a:lnTo>
                  <a:lnTo>
                    <a:pt x="204215" y="408431"/>
                  </a:lnTo>
                  <a:lnTo>
                    <a:pt x="204215" y="306323"/>
                  </a:lnTo>
                  <a:lnTo>
                    <a:pt x="1642871" y="306323"/>
                  </a:lnTo>
                  <a:lnTo>
                    <a:pt x="1642871" y="408431"/>
                  </a:lnTo>
                  <a:lnTo>
                    <a:pt x="1847088" y="204215"/>
                  </a:lnTo>
                  <a:lnTo>
                    <a:pt x="1642871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122163" y="5335524"/>
              <a:ext cx="1847214" cy="408940"/>
            </a:xfrm>
            <a:custGeom>
              <a:avLst/>
              <a:gdLst/>
              <a:ahLst/>
              <a:cxnLst/>
              <a:rect l="l" t="t" r="r" b="b"/>
              <a:pathLst>
                <a:path w="1847215" h="408939">
                  <a:moveTo>
                    <a:pt x="0" y="204215"/>
                  </a:moveTo>
                  <a:lnTo>
                    <a:pt x="204215" y="0"/>
                  </a:lnTo>
                  <a:lnTo>
                    <a:pt x="204215" y="102107"/>
                  </a:lnTo>
                  <a:lnTo>
                    <a:pt x="1642871" y="102107"/>
                  </a:lnTo>
                  <a:lnTo>
                    <a:pt x="1642871" y="0"/>
                  </a:lnTo>
                  <a:lnTo>
                    <a:pt x="1847088" y="204215"/>
                  </a:lnTo>
                  <a:lnTo>
                    <a:pt x="1642871" y="408431"/>
                  </a:lnTo>
                  <a:lnTo>
                    <a:pt x="1642871" y="306323"/>
                  </a:lnTo>
                  <a:lnTo>
                    <a:pt x="204215" y="306323"/>
                  </a:lnTo>
                  <a:lnTo>
                    <a:pt x="204215" y="408431"/>
                  </a:lnTo>
                  <a:lnTo>
                    <a:pt x="0" y="20421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897636"/>
            <a:ext cx="10833100" cy="790575"/>
            <a:chOff x="850264" y="897636"/>
            <a:chExt cx="10833100" cy="790575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575" y="897636"/>
              <a:ext cx="4735830" cy="79019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55490" y="1011173"/>
            <a:ext cx="429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统集成</a:t>
            </a:r>
            <a:r>
              <a:rPr sz="2800" spc="10" dirty="0">
                <a:latin typeface="黑体"/>
                <a:cs typeface="黑体"/>
              </a:rPr>
              <a:t>的</a:t>
            </a:r>
            <a:r>
              <a:rPr sz="2800" spc="-5" dirty="0">
                <a:latin typeface="黑体"/>
                <a:cs typeface="黑体"/>
              </a:rPr>
              <a:t>关键在</a:t>
            </a:r>
            <a:r>
              <a:rPr sz="2800" spc="10" dirty="0">
                <a:latin typeface="黑体"/>
                <a:cs typeface="黑体"/>
              </a:rPr>
              <a:t>纵</a:t>
            </a:r>
            <a:r>
              <a:rPr sz="2800" spc="-5" dirty="0">
                <a:latin typeface="黑体"/>
                <a:cs typeface="黑体"/>
              </a:rPr>
              <a:t>向集成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03876" y="1513141"/>
            <a:ext cx="5621020" cy="5154930"/>
            <a:chOff x="5103876" y="1513141"/>
            <a:chExt cx="5621020" cy="5154930"/>
          </a:xfrm>
        </p:grpSpPr>
        <p:sp>
          <p:nvSpPr>
            <p:cNvPr id="7" name="object 7"/>
            <p:cNvSpPr/>
            <p:nvPr/>
          </p:nvSpPr>
          <p:spPr>
            <a:xfrm>
              <a:off x="7168896" y="1517903"/>
              <a:ext cx="3550920" cy="5145405"/>
            </a:xfrm>
            <a:custGeom>
              <a:avLst/>
              <a:gdLst/>
              <a:ahLst/>
              <a:cxnLst/>
              <a:rect l="l" t="t" r="r" b="b"/>
              <a:pathLst>
                <a:path w="3550920" h="5145405">
                  <a:moveTo>
                    <a:pt x="3550920" y="0"/>
                  </a:moveTo>
                  <a:lnTo>
                    <a:pt x="0" y="0"/>
                  </a:lnTo>
                  <a:lnTo>
                    <a:pt x="0" y="5145024"/>
                  </a:lnTo>
                  <a:lnTo>
                    <a:pt x="3550920" y="5145024"/>
                  </a:lnTo>
                  <a:lnTo>
                    <a:pt x="355092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68896" y="1517903"/>
              <a:ext cx="3550920" cy="5145405"/>
            </a:xfrm>
            <a:custGeom>
              <a:avLst/>
              <a:gdLst/>
              <a:ahLst/>
              <a:cxnLst/>
              <a:rect l="l" t="t" r="r" b="b"/>
              <a:pathLst>
                <a:path w="3550920" h="5145405">
                  <a:moveTo>
                    <a:pt x="0" y="5145024"/>
                  </a:moveTo>
                  <a:lnTo>
                    <a:pt x="3550920" y="5145024"/>
                  </a:lnTo>
                  <a:lnTo>
                    <a:pt x="3550920" y="0"/>
                  </a:lnTo>
                  <a:lnTo>
                    <a:pt x="0" y="0"/>
                  </a:lnTo>
                  <a:lnTo>
                    <a:pt x="0" y="51450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55692" y="1801367"/>
              <a:ext cx="1801495" cy="646430"/>
            </a:xfrm>
            <a:custGeom>
              <a:avLst/>
              <a:gdLst/>
              <a:ahLst/>
              <a:cxnLst/>
              <a:rect l="l" t="t" r="r" b="b"/>
              <a:pathLst>
                <a:path w="1801495" h="646430">
                  <a:moveTo>
                    <a:pt x="1801367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801367" y="646176"/>
                  </a:lnTo>
                  <a:lnTo>
                    <a:pt x="180136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876" y="1772424"/>
              <a:ext cx="1905762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876" y="2046744"/>
              <a:ext cx="762762" cy="511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1076" y="2046744"/>
              <a:ext cx="762762" cy="51128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235702" y="1842008"/>
            <a:ext cx="16281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基于物联网的泛 在</a:t>
            </a:r>
            <a:r>
              <a:rPr sz="1800" spc="-5" dirty="0">
                <a:latin typeface="黑体"/>
                <a:cs typeface="黑体"/>
              </a:rPr>
              <a:t>自</a:t>
            </a:r>
            <a:r>
              <a:rPr sz="1800" dirty="0">
                <a:latin typeface="黑体"/>
                <a:cs typeface="黑体"/>
              </a:rPr>
              <a:t>感知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03876" y="3878592"/>
            <a:ext cx="5007610" cy="1861820"/>
            <a:chOff x="5103876" y="3878592"/>
            <a:chExt cx="5007610" cy="186182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5216" y="3878592"/>
              <a:ext cx="1905762" cy="5112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5216" y="4152912"/>
              <a:ext cx="1448562" cy="5112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8216" y="4152912"/>
              <a:ext cx="762762" cy="5112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55692" y="4983480"/>
              <a:ext cx="1801495" cy="646430"/>
            </a:xfrm>
            <a:custGeom>
              <a:avLst/>
              <a:gdLst/>
              <a:ahLst/>
              <a:cxnLst/>
              <a:rect l="l" t="t" r="r" b="b"/>
              <a:pathLst>
                <a:path w="1801495" h="646429">
                  <a:moveTo>
                    <a:pt x="1801367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1801367" y="646176"/>
                  </a:lnTo>
                  <a:lnTo>
                    <a:pt x="180136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3876" y="4954536"/>
              <a:ext cx="1905762" cy="5112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3876" y="5228844"/>
              <a:ext cx="1219962" cy="51128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235702" y="5024754"/>
            <a:ext cx="16281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基于云计算的智 能自决策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31707" y="1333500"/>
            <a:ext cx="1362075" cy="567690"/>
            <a:chOff x="8331707" y="1333500"/>
            <a:chExt cx="1362075" cy="567690"/>
          </a:xfrm>
        </p:grpSpPr>
        <p:sp>
          <p:nvSpPr>
            <p:cNvPr id="23" name="object 23"/>
            <p:cNvSpPr/>
            <p:nvPr/>
          </p:nvSpPr>
          <p:spPr>
            <a:xfrm>
              <a:off x="8398763" y="1370076"/>
              <a:ext cx="1210310" cy="401320"/>
            </a:xfrm>
            <a:custGeom>
              <a:avLst/>
              <a:gdLst/>
              <a:ahLst/>
              <a:cxnLst/>
              <a:rect l="l" t="t" r="r" b="b"/>
              <a:pathLst>
                <a:path w="1210309" h="401319">
                  <a:moveTo>
                    <a:pt x="1210055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1210055" y="400812"/>
                  </a:lnTo>
                  <a:lnTo>
                    <a:pt x="1210055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1707" y="1333500"/>
              <a:ext cx="1361694" cy="56768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491981" y="1411351"/>
            <a:ext cx="10369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00FF"/>
                </a:solidFill>
                <a:latin typeface="黑体"/>
                <a:cs typeface="黑体"/>
              </a:rPr>
              <a:t>虚拟空间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09509" y="1333500"/>
            <a:ext cx="3559175" cy="5334635"/>
            <a:chOff x="1409509" y="1333500"/>
            <a:chExt cx="3559175" cy="5334635"/>
          </a:xfrm>
        </p:grpSpPr>
        <p:sp>
          <p:nvSpPr>
            <p:cNvPr id="27" name="object 27"/>
            <p:cNvSpPr/>
            <p:nvPr/>
          </p:nvSpPr>
          <p:spPr>
            <a:xfrm>
              <a:off x="1414272" y="1517904"/>
              <a:ext cx="3549650" cy="5145405"/>
            </a:xfrm>
            <a:custGeom>
              <a:avLst/>
              <a:gdLst/>
              <a:ahLst/>
              <a:cxnLst/>
              <a:rect l="l" t="t" r="r" b="b"/>
              <a:pathLst>
                <a:path w="3549650" h="5145405">
                  <a:moveTo>
                    <a:pt x="3549396" y="0"/>
                  </a:moveTo>
                  <a:lnTo>
                    <a:pt x="0" y="0"/>
                  </a:lnTo>
                  <a:lnTo>
                    <a:pt x="0" y="5145024"/>
                  </a:lnTo>
                  <a:lnTo>
                    <a:pt x="3549396" y="5145024"/>
                  </a:lnTo>
                  <a:lnTo>
                    <a:pt x="3549396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14272" y="1517904"/>
              <a:ext cx="3549650" cy="5145405"/>
            </a:xfrm>
            <a:custGeom>
              <a:avLst/>
              <a:gdLst/>
              <a:ahLst/>
              <a:cxnLst/>
              <a:rect l="l" t="t" r="r" b="b"/>
              <a:pathLst>
                <a:path w="3549650" h="5145405">
                  <a:moveTo>
                    <a:pt x="0" y="5145024"/>
                  </a:moveTo>
                  <a:lnTo>
                    <a:pt x="3549396" y="5145024"/>
                  </a:lnTo>
                  <a:lnTo>
                    <a:pt x="3549396" y="0"/>
                  </a:lnTo>
                  <a:lnTo>
                    <a:pt x="0" y="0"/>
                  </a:lnTo>
                  <a:lnTo>
                    <a:pt x="0" y="514502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96311" y="1370076"/>
              <a:ext cx="1214755" cy="401320"/>
            </a:xfrm>
            <a:custGeom>
              <a:avLst/>
              <a:gdLst/>
              <a:ahLst/>
              <a:cxnLst/>
              <a:rect l="l" t="t" r="r" b="b"/>
              <a:pathLst>
                <a:path w="1214754" h="401319">
                  <a:moveTo>
                    <a:pt x="1214627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1214627" y="400812"/>
                  </a:lnTo>
                  <a:lnTo>
                    <a:pt x="121462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9255" y="1333500"/>
              <a:ext cx="1355597" cy="56768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588005" y="1411351"/>
            <a:ext cx="10312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物理系统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79676" y="2500693"/>
            <a:ext cx="5135245" cy="4022090"/>
            <a:chOff x="1979676" y="2500693"/>
            <a:chExt cx="5135245" cy="4022090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9676" y="4789932"/>
              <a:ext cx="1731264" cy="173278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118100" y="2507106"/>
              <a:ext cx="1997075" cy="456565"/>
            </a:xfrm>
            <a:custGeom>
              <a:avLst/>
              <a:gdLst/>
              <a:ahLst/>
              <a:cxnLst/>
              <a:rect l="l" t="t" r="r" b="b"/>
              <a:pathLst>
                <a:path w="1997075" h="456564">
                  <a:moveTo>
                    <a:pt x="1996821" y="228219"/>
                  </a:moveTo>
                  <a:lnTo>
                    <a:pt x="1790700" y="22098"/>
                  </a:lnTo>
                  <a:lnTo>
                    <a:pt x="1768602" y="0"/>
                  </a:lnTo>
                  <a:lnTo>
                    <a:pt x="1768602" y="115062"/>
                  </a:lnTo>
                  <a:lnTo>
                    <a:pt x="0" y="115062"/>
                  </a:lnTo>
                  <a:lnTo>
                    <a:pt x="0" y="341376"/>
                  </a:lnTo>
                  <a:lnTo>
                    <a:pt x="1768602" y="341376"/>
                  </a:lnTo>
                  <a:lnTo>
                    <a:pt x="1768602" y="456438"/>
                  </a:lnTo>
                  <a:lnTo>
                    <a:pt x="1790700" y="434340"/>
                  </a:lnTo>
                  <a:lnTo>
                    <a:pt x="1996821" y="2282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09972" y="2505455"/>
              <a:ext cx="1986280" cy="434340"/>
            </a:xfrm>
            <a:custGeom>
              <a:avLst/>
              <a:gdLst/>
              <a:ahLst/>
              <a:cxnLst/>
              <a:rect l="l" t="t" r="r" b="b"/>
              <a:pathLst>
                <a:path w="1986279" h="434339">
                  <a:moveTo>
                    <a:pt x="1768602" y="0"/>
                  </a:moveTo>
                  <a:lnTo>
                    <a:pt x="1768602" y="108585"/>
                  </a:lnTo>
                  <a:lnTo>
                    <a:pt x="0" y="108585"/>
                  </a:lnTo>
                  <a:lnTo>
                    <a:pt x="0" y="325755"/>
                  </a:lnTo>
                  <a:lnTo>
                    <a:pt x="1768602" y="325755"/>
                  </a:lnTo>
                  <a:lnTo>
                    <a:pt x="1768602" y="434340"/>
                  </a:lnTo>
                  <a:lnTo>
                    <a:pt x="1985772" y="217170"/>
                  </a:lnTo>
                  <a:lnTo>
                    <a:pt x="176860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09972" y="2505455"/>
              <a:ext cx="1986280" cy="434340"/>
            </a:xfrm>
            <a:custGeom>
              <a:avLst/>
              <a:gdLst/>
              <a:ahLst/>
              <a:cxnLst/>
              <a:rect l="l" t="t" r="r" b="b"/>
              <a:pathLst>
                <a:path w="1986279" h="434339">
                  <a:moveTo>
                    <a:pt x="0" y="108585"/>
                  </a:moveTo>
                  <a:lnTo>
                    <a:pt x="1768602" y="108585"/>
                  </a:lnTo>
                  <a:lnTo>
                    <a:pt x="1768602" y="0"/>
                  </a:lnTo>
                  <a:lnTo>
                    <a:pt x="1985772" y="217170"/>
                  </a:lnTo>
                  <a:lnTo>
                    <a:pt x="1768602" y="434340"/>
                  </a:lnTo>
                  <a:lnTo>
                    <a:pt x="1768602" y="325755"/>
                  </a:lnTo>
                  <a:lnTo>
                    <a:pt x="0" y="325755"/>
                  </a:lnTo>
                  <a:lnTo>
                    <a:pt x="0" y="10858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61204" y="5689511"/>
              <a:ext cx="1940560" cy="442595"/>
            </a:xfrm>
            <a:custGeom>
              <a:avLst/>
              <a:gdLst/>
              <a:ahLst/>
              <a:cxnLst/>
              <a:rect l="l" t="t" r="r" b="b"/>
              <a:pathLst>
                <a:path w="1940559" h="442595">
                  <a:moveTo>
                    <a:pt x="1940560" y="110337"/>
                  </a:moveTo>
                  <a:lnTo>
                    <a:pt x="1938528" y="108292"/>
                  </a:lnTo>
                  <a:lnTo>
                    <a:pt x="226060" y="108292"/>
                  </a:lnTo>
                  <a:lnTo>
                    <a:pt x="226060" y="15697"/>
                  </a:lnTo>
                  <a:lnTo>
                    <a:pt x="226060" y="2806"/>
                  </a:lnTo>
                  <a:lnTo>
                    <a:pt x="224917" y="1143"/>
                  </a:lnTo>
                  <a:lnTo>
                    <a:pt x="223266" y="431"/>
                  </a:lnTo>
                  <a:lnTo>
                    <a:pt x="222377" y="88"/>
                  </a:lnTo>
                  <a:lnTo>
                    <a:pt x="221488" y="0"/>
                  </a:lnTo>
                  <a:lnTo>
                    <a:pt x="219710" y="355"/>
                  </a:lnTo>
                  <a:lnTo>
                    <a:pt x="218948" y="774"/>
                  </a:lnTo>
                  <a:lnTo>
                    <a:pt x="1905" y="217830"/>
                  </a:lnTo>
                  <a:lnTo>
                    <a:pt x="0" y="219621"/>
                  </a:lnTo>
                  <a:lnTo>
                    <a:pt x="0" y="222516"/>
                  </a:lnTo>
                  <a:lnTo>
                    <a:pt x="1905" y="224307"/>
                  </a:lnTo>
                  <a:lnTo>
                    <a:pt x="218313" y="440715"/>
                  </a:lnTo>
                  <a:lnTo>
                    <a:pt x="219583" y="442023"/>
                  </a:lnTo>
                  <a:lnTo>
                    <a:pt x="221488" y="442404"/>
                  </a:lnTo>
                  <a:lnTo>
                    <a:pt x="223266" y="441706"/>
                  </a:lnTo>
                  <a:lnTo>
                    <a:pt x="224917" y="440994"/>
                  </a:lnTo>
                  <a:lnTo>
                    <a:pt x="226060" y="439331"/>
                  </a:lnTo>
                  <a:lnTo>
                    <a:pt x="226060" y="426440"/>
                  </a:lnTo>
                  <a:lnTo>
                    <a:pt x="226060" y="333844"/>
                  </a:lnTo>
                  <a:lnTo>
                    <a:pt x="1938528" y="333844"/>
                  </a:lnTo>
                  <a:lnTo>
                    <a:pt x="1940560" y="331800"/>
                  </a:lnTo>
                  <a:lnTo>
                    <a:pt x="1940560" y="110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53583" y="5681472"/>
              <a:ext cx="1931035" cy="433070"/>
            </a:xfrm>
            <a:custGeom>
              <a:avLst/>
              <a:gdLst/>
              <a:ahLst/>
              <a:cxnLst/>
              <a:rect l="l" t="t" r="r" b="b"/>
              <a:pathLst>
                <a:path w="1931034" h="433070">
                  <a:moveTo>
                    <a:pt x="216407" y="0"/>
                  </a:moveTo>
                  <a:lnTo>
                    <a:pt x="0" y="216407"/>
                  </a:lnTo>
                  <a:lnTo>
                    <a:pt x="216407" y="432815"/>
                  </a:lnTo>
                  <a:lnTo>
                    <a:pt x="216407" y="324611"/>
                  </a:lnTo>
                  <a:lnTo>
                    <a:pt x="1930908" y="324611"/>
                  </a:lnTo>
                  <a:lnTo>
                    <a:pt x="1930908" y="108203"/>
                  </a:lnTo>
                  <a:lnTo>
                    <a:pt x="216407" y="108203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53583" y="5681472"/>
              <a:ext cx="1931035" cy="433070"/>
            </a:xfrm>
            <a:custGeom>
              <a:avLst/>
              <a:gdLst/>
              <a:ahLst/>
              <a:cxnLst/>
              <a:rect l="l" t="t" r="r" b="b"/>
              <a:pathLst>
                <a:path w="1931034" h="433070">
                  <a:moveTo>
                    <a:pt x="0" y="216407"/>
                  </a:moveTo>
                  <a:lnTo>
                    <a:pt x="216407" y="0"/>
                  </a:lnTo>
                  <a:lnTo>
                    <a:pt x="216407" y="108203"/>
                  </a:lnTo>
                  <a:lnTo>
                    <a:pt x="1930908" y="108203"/>
                  </a:lnTo>
                  <a:lnTo>
                    <a:pt x="1930908" y="324611"/>
                  </a:lnTo>
                  <a:lnTo>
                    <a:pt x="216407" y="324611"/>
                  </a:lnTo>
                  <a:lnTo>
                    <a:pt x="216407" y="432815"/>
                  </a:lnTo>
                  <a:lnTo>
                    <a:pt x="0" y="2164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6540" y="3924312"/>
              <a:ext cx="1677162" cy="51128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6540" y="4198632"/>
              <a:ext cx="1677162" cy="51128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940050" y="3995166"/>
            <a:ext cx="1384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基于边缘计算 的精准自执行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626107" y="1802892"/>
            <a:ext cx="3175635" cy="2041525"/>
            <a:chOff x="1626107" y="1802892"/>
            <a:chExt cx="3175635" cy="2041525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6107" y="1802892"/>
              <a:ext cx="3145536" cy="19080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1400" y="3333000"/>
              <a:ext cx="1219962" cy="511289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3725926" y="3403854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生产现场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71588" y="1784604"/>
            <a:ext cx="3180080" cy="2218690"/>
            <a:chOff x="7371588" y="1784604"/>
            <a:chExt cx="3180080" cy="2218690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71588" y="1784604"/>
              <a:ext cx="3145536" cy="20878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31452" y="3491496"/>
              <a:ext cx="1219961" cy="511289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349106" y="3450590"/>
            <a:ext cx="2053589" cy="10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126490">
              <a:lnSpc>
                <a:spcPct val="1407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在线仿真 基于模型和大数</a:t>
            </a:r>
            <a:endParaRPr sz="18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r>
              <a:rPr sz="1800" dirty="0">
                <a:latin typeface="黑体"/>
                <a:cs typeface="黑体"/>
              </a:rPr>
              <a:t>据的深度自分析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373111" y="4535423"/>
            <a:ext cx="3176905" cy="2219960"/>
            <a:chOff x="7373111" y="4535423"/>
            <a:chExt cx="3176905" cy="2219960"/>
          </a:xfrm>
        </p:grpSpPr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73111" y="4535423"/>
              <a:ext cx="3145536" cy="20878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9927" y="6243833"/>
              <a:ext cx="1219962" cy="511289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474454" y="6315252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离线分析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410777" y="3212592"/>
            <a:ext cx="5796915" cy="1630045"/>
            <a:chOff x="2410777" y="3212592"/>
            <a:chExt cx="5796915" cy="1630045"/>
          </a:xfrm>
        </p:grpSpPr>
        <p:sp>
          <p:nvSpPr>
            <p:cNvPr id="56" name="object 56"/>
            <p:cNvSpPr/>
            <p:nvPr/>
          </p:nvSpPr>
          <p:spPr>
            <a:xfrm>
              <a:off x="7751191" y="3904995"/>
              <a:ext cx="456565" cy="624205"/>
            </a:xfrm>
            <a:custGeom>
              <a:avLst/>
              <a:gdLst/>
              <a:ahLst/>
              <a:cxnLst/>
              <a:rect l="l" t="t" r="r" b="b"/>
              <a:pathLst>
                <a:path w="456565" h="624204">
                  <a:moveTo>
                    <a:pt x="456438" y="395478"/>
                  </a:moveTo>
                  <a:lnTo>
                    <a:pt x="341376" y="395478"/>
                  </a:lnTo>
                  <a:lnTo>
                    <a:pt x="341376" y="9144"/>
                  </a:lnTo>
                  <a:lnTo>
                    <a:pt x="341376" y="0"/>
                  </a:lnTo>
                  <a:lnTo>
                    <a:pt x="115062" y="0"/>
                  </a:lnTo>
                  <a:lnTo>
                    <a:pt x="115062" y="395478"/>
                  </a:lnTo>
                  <a:lnTo>
                    <a:pt x="0" y="395478"/>
                  </a:lnTo>
                  <a:lnTo>
                    <a:pt x="228219" y="623697"/>
                  </a:lnTo>
                  <a:lnTo>
                    <a:pt x="241160" y="610743"/>
                  </a:lnTo>
                  <a:lnTo>
                    <a:pt x="456438" y="395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749539" y="3896868"/>
              <a:ext cx="434340" cy="612775"/>
            </a:xfrm>
            <a:custGeom>
              <a:avLst/>
              <a:gdLst/>
              <a:ahLst/>
              <a:cxnLst/>
              <a:rect l="l" t="t" r="r" b="b"/>
              <a:pathLst>
                <a:path w="434340" h="612775">
                  <a:moveTo>
                    <a:pt x="325754" y="0"/>
                  </a:moveTo>
                  <a:lnTo>
                    <a:pt x="108584" y="0"/>
                  </a:lnTo>
                  <a:lnTo>
                    <a:pt x="108584" y="395477"/>
                  </a:lnTo>
                  <a:lnTo>
                    <a:pt x="0" y="395477"/>
                  </a:lnTo>
                  <a:lnTo>
                    <a:pt x="217169" y="612647"/>
                  </a:lnTo>
                  <a:lnTo>
                    <a:pt x="434339" y="395477"/>
                  </a:lnTo>
                  <a:lnTo>
                    <a:pt x="325754" y="395477"/>
                  </a:lnTo>
                  <a:lnTo>
                    <a:pt x="325754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749539" y="3896868"/>
              <a:ext cx="434340" cy="612775"/>
            </a:xfrm>
            <a:custGeom>
              <a:avLst/>
              <a:gdLst/>
              <a:ahLst/>
              <a:cxnLst/>
              <a:rect l="l" t="t" r="r" b="b"/>
              <a:pathLst>
                <a:path w="434340" h="612775">
                  <a:moveTo>
                    <a:pt x="0" y="395477"/>
                  </a:moveTo>
                  <a:lnTo>
                    <a:pt x="108584" y="395477"/>
                  </a:lnTo>
                  <a:lnTo>
                    <a:pt x="108584" y="0"/>
                  </a:lnTo>
                  <a:lnTo>
                    <a:pt x="325754" y="0"/>
                  </a:lnTo>
                  <a:lnTo>
                    <a:pt x="325754" y="395477"/>
                  </a:lnTo>
                  <a:lnTo>
                    <a:pt x="434339" y="395477"/>
                  </a:lnTo>
                  <a:lnTo>
                    <a:pt x="217169" y="612647"/>
                  </a:lnTo>
                  <a:lnTo>
                    <a:pt x="0" y="3954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417191" y="3877182"/>
              <a:ext cx="455295" cy="660400"/>
            </a:xfrm>
            <a:custGeom>
              <a:avLst/>
              <a:gdLst/>
              <a:ahLst/>
              <a:cxnLst/>
              <a:rect l="l" t="t" r="r" b="b"/>
              <a:pathLst>
                <a:path w="455294" h="660400">
                  <a:moveTo>
                    <a:pt x="454914" y="227457"/>
                  </a:moveTo>
                  <a:lnTo>
                    <a:pt x="240411" y="12954"/>
                  </a:lnTo>
                  <a:lnTo>
                    <a:pt x="227457" y="0"/>
                  </a:lnTo>
                  <a:lnTo>
                    <a:pt x="0" y="227457"/>
                  </a:lnTo>
                  <a:lnTo>
                    <a:pt x="114681" y="227457"/>
                  </a:lnTo>
                  <a:lnTo>
                    <a:pt x="114681" y="660273"/>
                  </a:lnTo>
                  <a:lnTo>
                    <a:pt x="340233" y="660273"/>
                  </a:lnTo>
                  <a:lnTo>
                    <a:pt x="340233" y="651129"/>
                  </a:lnTo>
                  <a:lnTo>
                    <a:pt x="340233" y="227457"/>
                  </a:lnTo>
                  <a:lnTo>
                    <a:pt x="454914" y="227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15539" y="3870960"/>
              <a:ext cx="433070" cy="649605"/>
            </a:xfrm>
            <a:custGeom>
              <a:avLst/>
              <a:gdLst/>
              <a:ahLst/>
              <a:cxnLst/>
              <a:rect l="l" t="t" r="r" b="b"/>
              <a:pathLst>
                <a:path w="433069" h="649604">
                  <a:moveTo>
                    <a:pt x="216408" y="0"/>
                  </a:moveTo>
                  <a:lnTo>
                    <a:pt x="0" y="216407"/>
                  </a:lnTo>
                  <a:lnTo>
                    <a:pt x="108204" y="216407"/>
                  </a:lnTo>
                  <a:lnTo>
                    <a:pt x="108204" y="649223"/>
                  </a:lnTo>
                  <a:lnTo>
                    <a:pt x="324612" y="649223"/>
                  </a:lnTo>
                  <a:lnTo>
                    <a:pt x="324612" y="216407"/>
                  </a:lnTo>
                  <a:lnTo>
                    <a:pt x="432816" y="216407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415539" y="3870960"/>
              <a:ext cx="433070" cy="649605"/>
            </a:xfrm>
            <a:custGeom>
              <a:avLst/>
              <a:gdLst/>
              <a:ahLst/>
              <a:cxnLst/>
              <a:rect l="l" t="t" r="r" b="b"/>
              <a:pathLst>
                <a:path w="433069" h="649604">
                  <a:moveTo>
                    <a:pt x="0" y="216407"/>
                  </a:moveTo>
                  <a:lnTo>
                    <a:pt x="216408" y="0"/>
                  </a:lnTo>
                  <a:lnTo>
                    <a:pt x="432816" y="216407"/>
                  </a:lnTo>
                  <a:lnTo>
                    <a:pt x="324612" y="216407"/>
                  </a:lnTo>
                  <a:lnTo>
                    <a:pt x="324612" y="649223"/>
                  </a:lnTo>
                  <a:lnTo>
                    <a:pt x="108204" y="649223"/>
                  </a:lnTo>
                  <a:lnTo>
                    <a:pt x="108204" y="216407"/>
                  </a:lnTo>
                  <a:lnTo>
                    <a:pt x="0" y="216407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109972" y="3258312"/>
              <a:ext cx="1946275" cy="1455420"/>
            </a:xfrm>
            <a:custGeom>
              <a:avLst/>
              <a:gdLst/>
              <a:ahLst/>
              <a:cxnLst/>
              <a:rect l="l" t="t" r="r" b="b"/>
              <a:pathLst>
                <a:path w="1946275" h="1455420">
                  <a:moveTo>
                    <a:pt x="1533778" y="0"/>
                  </a:moveTo>
                  <a:lnTo>
                    <a:pt x="412368" y="0"/>
                  </a:lnTo>
                  <a:lnTo>
                    <a:pt x="412368" y="363855"/>
                  </a:lnTo>
                  <a:lnTo>
                    <a:pt x="197485" y="363855"/>
                  </a:lnTo>
                  <a:lnTo>
                    <a:pt x="197485" y="128270"/>
                  </a:lnTo>
                  <a:lnTo>
                    <a:pt x="0" y="727710"/>
                  </a:lnTo>
                  <a:lnTo>
                    <a:pt x="197485" y="1327150"/>
                  </a:lnTo>
                  <a:lnTo>
                    <a:pt x="197485" y="1091564"/>
                  </a:lnTo>
                  <a:lnTo>
                    <a:pt x="412368" y="1091564"/>
                  </a:lnTo>
                  <a:lnTo>
                    <a:pt x="412368" y="1455420"/>
                  </a:lnTo>
                  <a:lnTo>
                    <a:pt x="1533778" y="1455420"/>
                  </a:lnTo>
                  <a:lnTo>
                    <a:pt x="1533778" y="1091564"/>
                  </a:lnTo>
                  <a:lnTo>
                    <a:pt x="1748662" y="1091564"/>
                  </a:lnTo>
                  <a:lnTo>
                    <a:pt x="1748662" y="1327150"/>
                  </a:lnTo>
                  <a:lnTo>
                    <a:pt x="1946148" y="727710"/>
                  </a:lnTo>
                  <a:lnTo>
                    <a:pt x="1748662" y="128270"/>
                  </a:lnTo>
                  <a:lnTo>
                    <a:pt x="1748662" y="363855"/>
                  </a:lnTo>
                  <a:lnTo>
                    <a:pt x="1533778" y="363855"/>
                  </a:lnTo>
                  <a:lnTo>
                    <a:pt x="1533778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09972" y="3258312"/>
              <a:ext cx="1946275" cy="1455420"/>
            </a:xfrm>
            <a:custGeom>
              <a:avLst/>
              <a:gdLst/>
              <a:ahLst/>
              <a:cxnLst/>
              <a:rect l="l" t="t" r="r" b="b"/>
              <a:pathLst>
                <a:path w="1946275" h="1455420">
                  <a:moveTo>
                    <a:pt x="0" y="727710"/>
                  </a:moveTo>
                  <a:lnTo>
                    <a:pt x="197485" y="128270"/>
                  </a:lnTo>
                  <a:lnTo>
                    <a:pt x="197485" y="363855"/>
                  </a:lnTo>
                  <a:lnTo>
                    <a:pt x="412368" y="363855"/>
                  </a:lnTo>
                  <a:lnTo>
                    <a:pt x="412368" y="0"/>
                  </a:lnTo>
                  <a:lnTo>
                    <a:pt x="1533778" y="0"/>
                  </a:lnTo>
                  <a:lnTo>
                    <a:pt x="1533778" y="363855"/>
                  </a:lnTo>
                  <a:lnTo>
                    <a:pt x="1748662" y="363855"/>
                  </a:lnTo>
                  <a:lnTo>
                    <a:pt x="1748662" y="128270"/>
                  </a:lnTo>
                  <a:lnTo>
                    <a:pt x="1946148" y="727710"/>
                  </a:lnTo>
                  <a:lnTo>
                    <a:pt x="1748662" y="1327150"/>
                  </a:lnTo>
                  <a:lnTo>
                    <a:pt x="1748662" y="1091564"/>
                  </a:lnTo>
                  <a:lnTo>
                    <a:pt x="1533778" y="1091564"/>
                  </a:lnTo>
                  <a:lnTo>
                    <a:pt x="1533778" y="1455420"/>
                  </a:lnTo>
                  <a:lnTo>
                    <a:pt x="412368" y="1455420"/>
                  </a:lnTo>
                  <a:lnTo>
                    <a:pt x="412368" y="1091564"/>
                  </a:lnTo>
                  <a:lnTo>
                    <a:pt x="197485" y="1091564"/>
                  </a:lnTo>
                  <a:lnTo>
                    <a:pt x="197485" y="1327150"/>
                  </a:lnTo>
                  <a:lnTo>
                    <a:pt x="0" y="72771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8339" y="3212592"/>
              <a:ext cx="651510" cy="62407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68339" y="3547872"/>
              <a:ext cx="651510" cy="62407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68339" y="3883152"/>
              <a:ext cx="651510" cy="62407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8339" y="4218432"/>
              <a:ext cx="651510" cy="624077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5932170" y="3301060"/>
            <a:ext cx="304800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0000"/>
                </a:solidFill>
                <a:latin typeface="黑体"/>
                <a:cs typeface="黑体"/>
              </a:rPr>
              <a:t>数 字 孪 生</a:t>
            </a:r>
            <a:endParaRPr sz="2200">
              <a:latin typeface="黑体"/>
              <a:cs typeface="黑体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081783" y="13716"/>
            <a:ext cx="8061325" cy="1149985"/>
            <a:chOff x="2081783" y="13716"/>
            <a:chExt cx="8061325" cy="1149985"/>
          </a:xfrm>
        </p:grpSpPr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81783" y="13716"/>
              <a:ext cx="7270242" cy="111937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89848" y="44196"/>
              <a:ext cx="944118" cy="111937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71788" y="13716"/>
              <a:ext cx="1171194" cy="1119377"/>
            </a:xfrm>
            <a:prstGeom prst="rect">
              <a:avLst/>
            </a:prstGeom>
          </p:spPr>
        </p:pic>
      </p:grp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2383917" y="179273"/>
            <a:ext cx="742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制</a:t>
            </a:r>
            <a:r>
              <a:rPr sz="4000" spc="10" dirty="0"/>
              <a:t>造</a:t>
            </a:r>
            <a:r>
              <a:rPr sz="4000" spc="-5" dirty="0"/>
              <a:t>系</a:t>
            </a:r>
            <a:r>
              <a:rPr sz="4000" spc="10" dirty="0"/>
              <a:t>统</a:t>
            </a:r>
            <a:r>
              <a:rPr sz="4000" spc="-5" dirty="0"/>
              <a:t>的“两</a:t>
            </a:r>
            <a:r>
              <a:rPr sz="4000" spc="5" dirty="0"/>
              <a:t>化</a:t>
            </a:r>
            <a:r>
              <a:rPr sz="4000" spc="-5" dirty="0"/>
              <a:t>一融合</a:t>
            </a:r>
            <a:r>
              <a:rPr sz="4000" dirty="0"/>
              <a:t>”（</a:t>
            </a:r>
            <a:r>
              <a:rPr sz="4000" dirty="0">
                <a:latin typeface="Arial"/>
                <a:cs typeface="Arial"/>
              </a:rPr>
              <a:t>2</a:t>
            </a:r>
            <a:r>
              <a:rPr sz="4000" dirty="0"/>
              <a:t>）</a:t>
            </a:r>
            <a:endParaRPr sz="40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7219" y="3147060"/>
            <a:ext cx="7416800" cy="1118235"/>
            <a:chOff x="617219" y="3147060"/>
            <a:chExt cx="7416800" cy="1118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219" y="3147060"/>
              <a:ext cx="7416546" cy="6804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9" y="3587496"/>
              <a:ext cx="2536698" cy="67741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98391" y="50292"/>
            <a:ext cx="4726686" cy="111937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00271" y="217169"/>
            <a:ext cx="408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系</a:t>
            </a:r>
            <a:r>
              <a:rPr sz="4000" spc="-5" dirty="0"/>
              <a:t>统工</a:t>
            </a:r>
            <a:r>
              <a:rPr sz="4000" dirty="0"/>
              <a:t>程</a:t>
            </a:r>
            <a:r>
              <a:rPr sz="4000" spc="-5" dirty="0"/>
              <a:t>学科</a:t>
            </a:r>
            <a:r>
              <a:rPr sz="4000" dirty="0"/>
              <a:t>背</a:t>
            </a:r>
            <a:r>
              <a:rPr sz="4000" spc="-5" dirty="0"/>
              <a:t>景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615695" y="1333500"/>
            <a:ext cx="7416800" cy="1555750"/>
            <a:chOff x="615695" y="1333500"/>
            <a:chExt cx="7416800" cy="15557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95" y="1333500"/>
              <a:ext cx="7416546" cy="680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695" y="1772412"/>
              <a:ext cx="7416546" cy="6804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19" y="2211324"/>
              <a:ext cx="4670298" cy="67741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94715" y="1355407"/>
            <a:ext cx="7036434" cy="271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100"/>
              </a:lnSpc>
              <a:spcBef>
                <a:spcPts val="100"/>
              </a:spcBef>
            </a:pPr>
            <a:r>
              <a:rPr sz="2400" spc="-5" dirty="0">
                <a:latin typeface="黑体"/>
                <a:cs typeface="黑体"/>
              </a:rPr>
              <a:t>基于系统思想和系统科学原理，以现代工程技术的手 </a:t>
            </a:r>
            <a:r>
              <a:rPr sz="2400" dirty="0">
                <a:latin typeface="黑体"/>
                <a:cs typeface="黑体"/>
              </a:rPr>
              <a:t>段和方法解决国民经济、工业、科学技术和社会的复 杂系统的管理和控制问题的学科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</a:pPr>
            <a:r>
              <a:rPr sz="2400" dirty="0">
                <a:latin typeface="黑体"/>
                <a:cs typeface="黑体"/>
              </a:rPr>
              <a:t>源于航空航天、工程技术、社会经济、军事等领域和 学科的综合需要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5755" y="4669535"/>
            <a:ext cx="2606040" cy="18044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42332" y="4671059"/>
            <a:ext cx="2606040" cy="18013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88907" y="4669535"/>
            <a:ext cx="2602992" cy="18044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58200" y="1146047"/>
            <a:ext cx="3264407" cy="32766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023" y="32003"/>
            <a:ext cx="8792718" cy="11224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19680" y="199771"/>
            <a:ext cx="8150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基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于信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息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物理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融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合系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统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的服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务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型制造</a:t>
            </a:r>
            <a:endParaRPr sz="4000">
              <a:latin typeface="黑体"/>
              <a:cs typeface="黑体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3023" y="1075944"/>
            <a:ext cx="10948035" cy="923290"/>
            <a:chOff x="573023" y="1075944"/>
            <a:chExt cx="10948035" cy="9232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3" y="1098804"/>
              <a:ext cx="1370838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9699" y="1075944"/>
              <a:ext cx="7041642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7180" y="1098804"/>
              <a:ext cx="755142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8159" y="1075944"/>
              <a:ext cx="3382517" cy="89992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3612" y="1204976"/>
            <a:ext cx="10440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"/>
                <a:cs typeface="Arial"/>
              </a:rPr>
              <a:t>CPS</a:t>
            </a:r>
            <a:r>
              <a:rPr sz="3200" spc="5" dirty="0">
                <a:latin typeface="黑体"/>
                <a:cs typeface="黑体"/>
              </a:rPr>
              <a:t>融入</a:t>
            </a:r>
            <a:r>
              <a:rPr sz="3200" dirty="0">
                <a:latin typeface="黑体"/>
                <a:cs typeface="黑体"/>
              </a:rPr>
              <a:t>产品</a:t>
            </a:r>
            <a:r>
              <a:rPr sz="3200" spc="-15" dirty="0">
                <a:latin typeface="黑体"/>
                <a:cs typeface="黑体"/>
              </a:rPr>
              <a:t>设</a:t>
            </a:r>
            <a:r>
              <a:rPr sz="3200" dirty="0">
                <a:latin typeface="黑体"/>
                <a:cs typeface="黑体"/>
              </a:rPr>
              <a:t>计、</a:t>
            </a:r>
            <a:r>
              <a:rPr sz="3200" spc="-15" dirty="0">
                <a:latin typeface="黑体"/>
                <a:cs typeface="黑体"/>
              </a:rPr>
              <a:t>制</a:t>
            </a:r>
            <a:r>
              <a:rPr sz="3200" dirty="0">
                <a:latin typeface="黑体"/>
                <a:cs typeface="黑体"/>
              </a:rPr>
              <a:t>造、</a:t>
            </a:r>
            <a:r>
              <a:rPr sz="3200" spc="-15" dirty="0">
                <a:latin typeface="黑体"/>
                <a:cs typeface="黑体"/>
              </a:rPr>
              <a:t>储</a:t>
            </a:r>
            <a:r>
              <a:rPr sz="3200" dirty="0">
                <a:latin typeface="黑体"/>
                <a:cs typeface="黑体"/>
              </a:rPr>
              <a:t>运和</a:t>
            </a:r>
            <a:r>
              <a:rPr sz="3200" spc="-15" dirty="0">
                <a:latin typeface="黑体"/>
                <a:cs typeface="黑体"/>
              </a:rPr>
              <a:t>服</a:t>
            </a:r>
            <a:r>
              <a:rPr sz="3200" dirty="0">
                <a:latin typeface="黑体"/>
                <a:cs typeface="黑体"/>
              </a:rPr>
              <a:t>务</a:t>
            </a:r>
            <a:r>
              <a:rPr sz="3200" spc="15" dirty="0">
                <a:latin typeface="黑体"/>
                <a:cs typeface="黑体"/>
              </a:rPr>
              <a:t>中</a:t>
            </a:r>
            <a:r>
              <a:rPr sz="3200" dirty="0">
                <a:latin typeface="Arial"/>
                <a:cs typeface="Arial"/>
              </a:rPr>
              <a:t>: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5" dirty="0">
                <a:latin typeface="黑体"/>
                <a:cs typeface="黑体"/>
              </a:rPr>
              <a:t>疫苗</a:t>
            </a:r>
            <a:r>
              <a:rPr sz="3200" dirty="0">
                <a:latin typeface="黑体"/>
                <a:cs typeface="黑体"/>
              </a:rPr>
              <a:t>生</a:t>
            </a:r>
            <a:r>
              <a:rPr sz="3200" spc="-15" dirty="0">
                <a:latin typeface="黑体"/>
                <a:cs typeface="黑体"/>
              </a:rPr>
              <a:t>产</a:t>
            </a:r>
            <a:r>
              <a:rPr sz="3200" dirty="0">
                <a:latin typeface="黑体"/>
                <a:cs typeface="黑体"/>
              </a:rPr>
              <a:t>和使用</a:t>
            </a:r>
            <a:endParaRPr sz="3200">
              <a:latin typeface="黑体"/>
              <a:cs typeface="黑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9388" y="4309871"/>
            <a:ext cx="3747516" cy="194919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99388" y="1917192"/>
            <a:ext cx="9865360" cy="4680585"/>
            <a:chOff x="1199388" y="1917192"/>
            <a:chExt cx="9865360" cy="468058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388" y="2036064"/>
              <a:ext cx="3659124" cy="19034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6388" y="1944624"/>
              <a:ext cx="3387852" cy="19949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3772" y="1917192"/>
              <a:ext cx="2415539" cy="23926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8800" y="4216908"/>
              <a:ext cx="2401824" cy="23804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1352" y="4280916"/>
              <a:ext cx="2029968" cy="201015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002664"/>
            <a:ext cx="10833100" cy="748030"/>
            <a:chOff x="850264" y="1002664"/>
            <a:chExt cx="10833100" cy="74803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2248" y="1072895"/>
              <a:ext cx="1927098" cy="67741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11317" y="1139697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太空网络化</a:t>
            </a:r>
            <a:endParaRPr sz="2400">
              <a:latin typeface="等线"/>
              <a:cs typeface="等线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7523" y="3413759"/>
            <a:ext cx="1367027" cy="206044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87523" y="1039367"/>
            <a:ext cx="5455285" cy="5008880"/>
            <a:chOff x="2287523" y="1039367"/>
            <a:chExt cx="5455285" cy="50088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523" y="1700783"/>
              <a:ext cx="1374648" cy="16291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9151" y="1039367"/>
              <a:ext cx="1317498" cy="67741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5319" y="5260847"/>
              <a:ext cx="3277362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9703" y="5536691"/>
              <a:ext cx="1677162" cy="511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1303" y="5527547"/>
              <a:ext cx="1172718" cy="5112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8459" y="5536691"/>
              <a:ext cx="991361" cy="5112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1495" y="3543300"/>
              <a:ext cx="1886711" cy="174802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536951" y="110617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微型化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8611" y="5920740"/>
            <a:ext cx="7718425" cy="937260"/>
            <a:chOff x="1848611" y="5920740"/>
            <a:chExt cx="7718425" cy="93726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5811" y="5920740"/>
              <a:ext cx="6499097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01811" y="5920740"/>
              <a:ext cx="707898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8611" y="6286498"/>
              <a:ext cx="1927098" cy="571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2611" y="6286498"/>
              <a:ext cx="6194297" cy="5714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027047" y="5309108"/>
            <a:ext cx="7341234" cy="1437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07310" marR="1778000" indent="-24765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latin typeface="等线"/>
                <a:cs typeface="等线"/>
              </a:rPr>
              <a:t>分布式组网：从太空研究地球 磁场（欧空局</a:t>
            </a:r>
            <a:r>
              <a:rPr sz="1800" spc="-15" dirty="0">
                <a:latin typeface="Arial"/>
                <a:cs typeface="Arial"/>
              </a:rPr>
              <a:t>SWARM</a:t>
            </a:r>
            <a:r>
              <a:rPr sz="1800" dirty="0">
                <a:latin typeface="等线"/>
                <a:cs typeface="等线"/>
              </a:rPr>
              <a:t>项目）</a:t>
            </a:r>
            <a:endParaRPr sz="1800">
              <a:latin typeface="等线"/>
              <a:cs typeface="等线"/>
            </a:endParaRPr>
          </a:p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微型化、网络化和商业化（服务）的发展趋</a:t>
            </a:r>
            <a:r>
              <a:rPr sz="2400" spc="5" dirty="0">
                <a:solidFill>
                  <a:srgbClr val="FF0000"/>
                </a:solidFill>
                <a:latin typeface="等线"/>
                <a:cs typeface="等线"/>
              </a:rPr>
              <a:t>势</a:t>
            </a: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，</a:t>
            </a:r>
            <a:endParaRPr sz="2400">
              <a:latin typeface="等线"/>
              <a:cs typeface="等线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促使经济性、可持续性、灵活性、智能化等需求的提出</a:t>
            </a:r>
            <a:endParaRPr sz="2400">
              <a:latin typeface="等线"/>
              <a:cs typeface="等线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85988" y="1787651"/>
            <a:ext cx="1317498" cy="67741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465057" y="185420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商业化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15539" y="22859"/>
            <a:ext cx="7850505" cy="4746625"/>
            <a:chOff x="2415539" y="22859"/>
            <a:chExt cx="7850505" cy="4746625"/>
          </a:xfrm>
        </p:grpSpPr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3236" y="2372867"/>
              <a:ext cx="2662428" cy="14965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75675" y="3889248"/>
              <a:ext cx="1227581" cy="5646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7216" y="3899915"/>
              <a:ext cx="845057" cy="56464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11668" y="4204715"/>
              <a:ext cx="1863089" cy="5646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15539" y="42671"/>
              <a:ext cx="6604254" cy="111632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0663" y="22859"/>
              <a:ext cx="941070" cy="11163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42604" y="42671"/>
              <a:ext cx="1166622" cy="1116329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716148" y="157937"/>
            <a:ext cx="6761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等线"/>
                <a:cs typeface="等线"/>
              </a:rPr>
              <a:t>航天工程的“两化一融合</a:t>
            </a:r>
            <a:r>
              <a:rPr sz="4000" spc="-10" dirty="0">
                <a:latin typeface="等线"/>
                <a:cs typeface="等线"/>
              </a:rPr>
              <a:t>”（</a:t>
            </a:r>
            <a:r>
              <a:rPr sz="4000" spc="-10" dirty="0">
                <a:latin typeface="Arial"/>
                <a:cs typeface="Arial"/>
              </a:rPr>
              <a:t>1</a:t>
            </a:r>
            <a:r>
              <a:rPr sz="4000" spc="-10" dirty="0">
                <a:latin typeface="等线"/>
                <a:cs typeface="等线"/>
              </a:rPr>
              <a:t>）</a:t>
            </a:r>
            <a:endParaRPr sz="4000">
              <a:latin typeface="等线"/>
              <a:cs typeface="等线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10100" y="1615439"/>
            <a:ext cx="2820670" cy="1977389"/>
            <a:chOff x="4610100" y="1615439"/>
            <a:chExt cx="2820670" cy="1977389"/>
          </a:xfrm>
        </p:grpSpPr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50536" y="1615439"/>
              <a:ext cx="1921764" cy="14310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0100" y="3081540"/>
              <a:ext cx="2820161" cy="51128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742179" y="3129788"/>
            <a:ext cx="4968875" cy="145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等线"/>
                <a:cs typeface="等线"/>
              </a:rPr>
              <a:t>铱星计划、鸿雁星座计划</a:t>
            </a:r>
            <a:endParaRPr sz="1800">
              <a:latin typeface="等线"/>
              <a:cs typeface="等线"/>
            </a:endParaRPr>
          </a:p>
          <a:p>
            <a:pPr>
              <a:lnSpc>
                <a:spcPct val="100000"/>
              </a:lnSpc>
            </a:pPr>
            <a:endParaRPr sz="1900">
              <a:latin typeface="等线"/>
              <a:cs typeface="等线"/>
            </a:endParaRPr>
          </a:p>
          <a:p>
            <a:pPr marL="3428365" marR="5080" indent="63500" algn="r">
              <a:lnSpc>
                <a:spcPct val="100000"/>
              </a:lnSpc>
              <a:spcBef>
                <a:spcPts val="1460"/>
              </a:spcBef>
            </a:pPr>
            <a:r>
              <a:rPr sz="2000" dirty="0">
                <a:latin typeface="Arial"/>
                <a:cs typeface="Arial"/>
              </a:rPr>
              <a:t>SpaceX</a:t>
            </a:r>
            <a:r>
              <a:rPr sz="2000" dirty="0">
                <a:latin typeface="等线"/>
                <a:cs typeface="等线"/>
              </a:rPr>
              <a:t>公司 火箭回收技术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553443" y="6466327"/>
            <a:ext cx="500633" cy="39167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1670283" y="6517640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22859"/>
            <a:ext cx="10833100" cy="1136650"/>
            <a:chOff x="850391" y="22859"/>
            <a:chExt cx="10833100" cy="1136650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539" y="42671"/>
              <a:ext cx="6604254" cy="11163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0663" y="22859"/>
              <a:ext cx="941070" cy="1116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603" y="42671"/>
              <a:ext cx="1166622" cy="11163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16148" y="157937"/>
            <a:ext cx="6761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等线"/>
                <a:cs typeface="等线"/>
              </a:rPr>
              <a:t>航天工程的“两化一融合</a:t>
            </a:r>
            <a:r>
              <a:rPr sz="4000" spc="-10" dirty="0">
                <a:latin typeface="等线"/>
                <a:cs typeface="等线"/>
              </a:rPr>
              <a:t>”（</a:t>
            </a:r>
            <a:r>
              <a:rPr sz="4000" spc="-10" dirty="0">
                <a:latin typeface="Arial"/>
                <a:cs typeface="Arial"/>
              </a:rPr>
              <a:t>2</a:t>
            </a:r>
            <a:r>
              <a:rPr sz="4000" spc="-10" dirty="0">
                <a:latin typeface="等线"/>
                <a:cs typeface="等线"/>
              </a:rPr>
              <a:t>）</a:t>
            </a:r>
            <a:endParaRPr sz="4000">
              <a:latin typeface="等线"/>
              <a:cs typeface="等线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9580" y="3938015"/>
            <a:ext cx="6804025" cy="1776730"/>
            <a:chOff x="449580" y="3938015"/>
            <a:chExt cx="6804025" cy="17767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3938015"/>
              <a:ext cx="6803898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580" y="4303775"/>
              <a:ext cx="6803898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580" y="4669535"/>
              <a:ext cx="6803898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580" y="5036819"/>
              <a:ext cx="1317497" cy="67741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7380" y="4005453"/>
            <a:ext cx="6426200" cy="1490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5"/>
              </a:spcBef>
            </a:pP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智能实时随机决策控制系统，根据系统现状、不 </a:t>
            </a:r>
            <a:r>
              <a:rPr sz="2400" spc="-5" dirty="0">
                <a:solidFill>
                  <a:srgbClr val="FF0000"/>
                </a:solidFill>
                <a:latin typeface="等线"/>
                <a:cs typeface="等线"/>
              </a:rPr>
              <a:t>确定性等因素，实时智能调整发射目标，修改发 </a:t>
            </a: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射轨道，对接最终目标，并在现状下优化卫星工 作寿命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7452" y="1563624"/>
            <a:ext cx="7046595" cy="1794510"/>
            <a:chOff x="187452" y="1563624"/>
            <a:chExt cx="7046595" cy="17945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452" y="1563624"/>
              <a:ext cx="902969" cy="5646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379" y="1574292"/>
              <a:ext cx="590550" cy="5646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8888" y="1563624"/>
              <a:ext cx="477774" cy="5646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619" y="1574292"/>
              <a:ext cx="590550" cy="5646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5127" y="1563624"/>
              <a:ext cx="477773" cy="56464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860" y="1574292"/>
              <a:ext cx="590550" cy="5646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1368" y="1574292"/>
              <a:ext cx="592074" cy="5646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7400" y="1574292"/>
              <a:ext cx="5176265" cy="5646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7452" y="1879092"/>
              <a:ext cx="1122426" cy="5646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3835" y="1879092"/>
              <a:ext cx="598169" cy="56464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63" y="1879092"/>
              <a:ext cx="1645158" cy="56464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5079" y="1868424"/>
              <a:ext cx="767333" cy="5646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6372" y="1879092"/>
              <a:ext cx="1907286" cy="5646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47616" y="1879092"/>
              <a:ext cx="598170" cy="5646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9743" y="1879092"/>
              <a:ext cx="2423922" cy="56464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7452" y="2180844"/>
              <a:ext cx="2145030" cy="5646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96440" y="2180844"/>
              <a:ext cx="593598" cy="5646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3996" y="2180844"/>
              <a:ext cx="4979670" cy="5646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7452" y="2485644"/>
              <a:ext cx="3952494" cy="56464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03904" y="2485644"/>
              <a:ext cx="595122" cy="56464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62984" y="2485644"/>
              <a:ext cx="2402586" cy="56464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29528" y="2485644"/>
              <a:ext cx="593585" cy="56464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87084" y="2485644"/>
              <a:ext cx="846582" cy="56464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7452" y="2793491"/>
              <a:ext cx="2626614" cy="56464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78024" y="2793491"/>
              <a:ext cx="590550" cy="5646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32531" y="2793491"/>
              <a:ext cx="2367534" cy="56464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33857" y="1625549"/>
            <a:ext cx="6744334" cy="1551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2017</a:t>
            </a:r>
            <a:r>
              <a:rPr sz="2000" dirty="0">
                <a:latin typeface="等线"/>
                <a:cs typeface="等线"/>
              </a:rPr>
              <a:t>年</a:t>
            </a:r>
            <a:r>
              <a:rPr sz="2000" dirty="0">
                <a:latin typeface="Arial"/>
                <a:cs typeface="Arial"/>
              </a:rPr>
              <a:t>7</a:t>
            </a:r>
            <a:r>
              <a:rPr sz="2000" dirty="0">
                <a:latin typeface="等线"/>
                <a:cs typeface="等线"/>
              </a:rPr>
              <a:t>月</a:t>
            </a:r>
            <a:r>
              <a:rPr sz="2000" dirty="0">
                <a:latin typeface="Arial"/>
                <a:cs typeface="Arial"/>
              </a:rPr>
              <a:t>2</a:t>
            </a:r>
            <a:r>
              <a:rPr sz="2000" dirty="0">
                <a:latin typeface="等线"/>
                <a:cs typeface="等线"/>
              </a:rPr>
              <a:t>日</a:t>
            </a:r>
            <a:r>
              <a:rPr sz="2000" spc="10" dirty="0">
                <a:latin typeface="等线"/>
                <a:cs typeface="等线"/>
              </a:rPr>
              <a:t>，</a:t>
            </a:r>
            <a:r>
              <a:rPr sz="2000" spc="5" dirty="0">
                <a:latin typeface="等线"/>
                <a:cs typeface="等线"/>
              </a:rPr>
              <a:t>长征</a:t>
            </a:r>
            <a:r>
              <a:rPr sz="2000" spc="-5" dirty="0">
                <a:latin typeface="等线"/>
                <a:cs typeface="等线"/>
              </a:rPr>
              <a:t>五</a:t>
            </a:r>
            <a:r>
              <a:rPr sz="2000" spc="5" dirty="0">
                <a:latin typeface="等线"/>
                <a:cs typeface="等线"/>
              </a:rPr>
              <a:t>号遥二火箭在海</a:t>
            </a:r>
            <a:r>
              <a:rPr sz="2000" spc="-5" dirty="0">
                <a:latin typeface="等线"/>
                <a:cs typeface="等线"/>
              </a:rPr>
              <a:t>南</a:t>
            </a:r>
            <a:r>
              <a:rPr sz="2000" spc="10" dirty="0">
                <a:latin typeface="等线"/>
                <a:cs typeface="等线"/>
              </a:rPr>
              <a:t>文</a:t>
            </a:r>
            <a:r>
              <a:rPr sz="2000" spc="5" dirty="0">
                <a:latin typeface="等线"/>
                <a:cs typeface="等线"/>
              </a:rPr>
              <a:t>昌航</a:t>
            </a:r>
            <a:r>
              <a:rPr sz="2000" spc="-5" dirty="0">
                <a:latin typeface="等线"/>
                <a:cs typeface="等线"/>
              </a:rPr>
              <a:t>天</a:t>
            </a:r>
            <a:r>
              <a:rPr sz="2000" spc="5" dirty="0">
                <a:latin typeface="等线"/>
                <a:cs typeface="等线"/>
              </a:rPr>
              <a:t>发射场实 </a:t>
            </a:r>
            <a:r>
              <a:rPr sz="2000" spc="60" dirty="0">
                <a:latin typeface="等线"/>
                <a:cs typeface="等线"/>
              </a:rPr>
              <a:t>施发射，</a:t>
            </a:r>
            <a:r>
              <a:rPr sz="2000" spc="45" dirty="0">
                <a:latin typeface="等线"/>
                <a:cs typeface="等线"/>
              </a:rPr>
              <a:t>火</a:t>
            </a:r>
            <a:r>
              <a:rPr sz="2000" spc="55" dirty="0">
                <a:latin typeface="等线"/>
                <a:cs typeface="等线"/>
              </a:rPr>
              <a:t>箭飞行</a:t>
            </a:r>
            <a:r>
              <a:rPr sz="2000" spc="65" dirty="0">
                <a:latin typeface="等线"/>
                <a:cs typeface="等线"/>
              </a:rPr>
              <a:t>至</a:t>
            </a:r>
            <a:r>
              <a:rPr sz="2000" spc="15" dirty="0">
                <a:latin typeface="Arial"/>
                <a:cs typeface="Arial"/>
              </a:rPr>
              <a:t>346</a:t>
            </a:r>
            <a:r>
              <a:rPr sz="2000" spc="55" dirty="0">
                <a:latin typeface="等线"/>
                <a:cs typeface="等线"/>
              </a:rPr>
              <a:t>秒时突发</a:t>
            </a:r>
            <a:r>
              <a:rPr sz="2000" spc="45" dirty="0">
                <a:latin typeface="等线"/>
                <a:cs typeface="等线"/>
              </a:rPr>
              <a:t>故</a:t>
            </a:r>
            <a:r>
              <a:rPr sz="2000" spc="70" dirty="0">
                <a:latin typeface="等线"/>
                <a:cs typeface="等线"/>
              </a:rPr>
              <a:t>障</a:t>
            </a:r>
            <a:r>
              <a:rPr sz="2000" spc="60" dirty="0">
                <a:latin typeface="等线"/>
                <a:cs typeface="等线"/>
              </a:rPr>
              <a:t>。</a:t>
            </a:r>
            <a:r>
              <a:rPr sz="2000" spc="55" dirty="0">
                <a:latin typeface="等线"/>
                <a:cs typeface="等线"/>
              </a:rPr>
              <a:t>根据</a:t>
            </a:r>
            <a:r>
              <a:rPr sz="2000" spc="45" dirty="0">
                <a:latin typeface="等线"/>
                <a:cs typeface="等线"/>
              </a:rPr>
              <a:t>分</a:t>
            </a:r>
            <a:r>
              <a:rPr sz="2000" spc="55" dirty="0">
                <a:latin typeface="等线"/>
                <a:cs typeface="等线"/>
              </a:rPr>
              <a:t>析仿真计</a:t>
            </a:r>
            <a:r>
              <a:rPr sz="2000" dirty="0">
                <a:latin typeface="等线"/>
                <a:cs typeface="等线"/>
              </a:rPr>
              <a:t>算 </a:t>
            </a:r>
            <a:r>
              <a:rPr sz="2000" spc="30" dirty="0">
                <a:latin typeface="等线"/>
                <a:cs typeface="等线"/>
              </a:rPr>
              <a:t>及</a:t>
            </a:r>
            <a:r>
              <a:rPr sz="2000" spc="20" dirty="0">
                <a:latin typeface="等线"/>
                <a:cs typeface="等线"/>
              </a:rPr>
              <a:t>地</a:t>
            </a:r>
            <a:r>
              <a:rPr sz="2000" spc="30" dirty="0">
                <a:latin typeface="等线"/>
                <a:cs typeface="等线"/>
              </a:rPr>
              <a:t>面</a:t>
            </a:r>
            <a:r>
              <a:rPr sz="2000" spc="20" dirty="0">
                <a:latin typeface="等线"/>
                <a:cs typeface="等线"/>
              </a:rPr>
              <a:t>试</a:t>
            </a:r>
            <a:r>
              <a:rPr sz="2000" spc="30" dirty="0">
                <a:latin typeface="等线"/>
                <a:cs typeface="等线"/>
              </a:rPr>
              <a:t>验</a:t>
            </a:r>
            <a:r>
              <a:rPr sz="2000" spc="20" dirty="0">
                <a:latin typeface="等线"/>
                <a:cs typeface="等线"/>
              </a:rPr>
              <a:t>结</a:t>
            </a:r>
            <a:r>
              <a:rPr sz="2000" spc="45" dirty="0">
                <a:latin typeface="等线"/>
                <a:cs typeface="等线"/>
              </a:rPr>
              <a:t>果</a:t>
            </a:r>
            <a:r>
              <a:rPr sz="2000" spc="20" dirty="0">
                <a:latin typeface="等线"/>
                <a:cs typeface="等线"/>
              </a:rPr>
              <a:t>，</a:t>
            </a:r>
            <a:r>
              <a:rPr sz="2000" spc="30" dirty="0">
                <a:latin typeface="等线"/>
                <a:cs typeface="等线"/>
              </a:rPr>
              <a:t>故</a:t>
            </a:r>
            <a:r>
              <a:rPr sz="2000" spc="20" dirty="0">
                <a:latin typeface="等线"/>
                <a:cs typeface="等线"/>
              </a:rPr>
              <a:t>障</a:t>
            </a:r>
            <a:r>
              <a:rPr sz="2000" spc="30" dirty="0">
                <a:latin typeface="等线"/>
                <a:cs typeface="等线"/>
              </a:rPr>
              <a:t>原</a:t>
            </a:r>
            <a:r>
              <a:rPr sz="2000" spc="20" dirty="0">
                <a:latin typeface="等线"/>
                <a:cs typeface="等线"/>
              </a:rPr>
              <a:t>因</a:t>
            </a:r>
            <a:r>
              <a:rPr sz="2000" spc="30" dirty="0">
                <a:latin typeface="等线"/>
                <a:cs typeface="等线"/>
              </a:rPr>
              <a:t>为</a:t>
            </a:r>
            <a:r>
              <a:rPr sz="2000" spc="20" dirty="0">
                <a:latin typeface="等线"/>
                <a:cs typeface="等线"/>
              </a:rPr>
              <a:t>芯</a:t>
            </a:r>
            <a:r>
              <a:rPr sz="2000" spc="30" dirty="0">
                <a:latin typeface="等线"/>
                <a:cs typeface="等线"/>
              </a:rPr>
              <a:t>一</a:t>
            </a:r>
            <a:r>
              <a:rPr sz="2000" spc="20" dirty="0">
                <a:latin typeface="等线"/>
                <a:cs typeface="等线"/>
              </a:rPr>
              <a:t>级</a:t>
            </a:r>
            <a:r>
              <a:rPr sz="2000" spc="30" dirty="0">
                <a:latin typeface="等线"/>
                <a:cs typeface="等线"/>
              </a:rPr>
              <a:t>液</a:t>
            </a:r>
            <a:r>
              <a:rPr sz="2000" spc="20" dirty="0">
                <a:latin typeface="等线"/>
                <a:cs typeface="等线"/>
              </a:rPr>
              <a:t>氢</a:t>
            </a:r>
            <a:r>
              <a:rPr sz="2000" spc="30" dirty="0">
                <a:latin typeface="等线"/>
                <a:cs typeface="等线"/>
              </a:rPr>
              <a:t>液</a:t>
            </a:r>
            <a:r>
              <a:rPr sz="2000" spc="20" dirty="0">
                <a:latin typeface="等线"/>
                <a:cs typeface="等线"/>
              </a:rPr>
              <a:t>氧</a:t>
            </a:r>
            <a:r>
              <a:rPr sz="2000" spc="30" dirty="0">
                <a:latin typeface="等线"/>
                <a:cs typeface="等线"/>
              </a:rPr>
              <a:t>发</a:t>
            </a:r>
            <a:r>
              <a:rPr sz="2000" spc="20" dirty="0">
                <a:latin typeface="等线"/>
                <a:cs typeface="等线"/>
              </a:rPr>
              <a:t>动</a:t>
            </a:r>
            <a:r>
              <a:rPr sz="2000" spc="30" dirty="0">
                <a:latin typeface="等线"/>
                <a:cs typeface="等线"/>
              </a:rPr>
              <a:t>机</a:t>
            </a:r>
            <a:r>
              <a:rPr sz="2000" spc="20" dirty="0">
                <a:latin typeface="等线"/>
                <a:cs typeface="等线"/>
              </a:rPr>
              <a:t>一</a:t>
            </a:r>
            <a:r>
              <a:rPr sz="2000" spc="30" dirty="0">
                <a:latin typeface="等线"/>
                <a:cs typeface="等线"/>
              </a:rPr>
              <a:t>分</a:t>
            </a:r>
            <a:r>
              <a:rPr sz="2000" dirty="0">
                <a:latin typeface="等线"/>
                <a:cs typeface="等线"/>
              </a:rPr>
              <a:t>机 </a:t>
            </a:r>
            <a:r>
              <a:rPr sz="2000" spc="30" dirty="0">
                <a:latin typeface="等线"/>
                <a:cs typeface="等线"/>
              </a:rPr>
              <a:t>涡</a:t>
            </a:r>
            <a:r>
              <a:rPr sz="2000" spc="20" dirty="0">
                <a:latin typeface="等线"/>
                <a:cs typeface="等线"/>
              </a:rPr>
              <a:t>轮</a:t>
            </a:r>
            <a:r>
              <a:rPr sz="2000" spc="30" dirty="0">
                <a:latin typeface="等线"/>
                <a:cs typeface="等线"/>
              </a:rPr>
              <a:t>排</a:t>
            </a:r>
            <a:r>
              <a:rPr sz="2000" spc="20" dirty="0">
                <a:latin typeface="等线"/>
                <a:cs typeface="等线"/>
              </a:rPr>
              <a:t>气</a:t>
            </a:r>
            <a:r>
              <a:rPr sz="2000" spc="30" dirty="0">
                <a:latin typeface="等线"/>
                <a:cs typeface="等线"/>
              </a:rPr>
              <a:t>装</a:t>
            </a:r>
            <a:r>
              <a:rPr sz="2000" spc="20" dirty="0">
                <a:latin typeface="等线"/>
                <a:cs typeface="等线"/>
              </a:rPr>
              <a:t>置</a:t>
            </a:r>
            <a:r>
              <a:rPr sz="2000" spc="30" dirty="0">
                <a:latin typeface="等线"/>
                <a:cs typeface="等线"/>
              </a:rPr>
              <a:t>在</a:t>
            </a:r>
            <a:r>
              <a:rPr sz="2000" spc="20" dirty="0">
                <a:latin typeface="等线"/>
                <a:cs typeface="等线"/>
              </a:rPr>
              <a:t>复</a:t>
            </a:r>
            <a:r>
              <a:rPr sz="2000" spc="30" dirty="0">
                <a:latin typeface="等线"/>
                <a:cs typeface="等线"/>
              </a:rPr>
              <a:t>杂</a:t>
            </a:r>
            <a:r>
              <a:rPr sz="2000" spc="20" dirty="0">
                <a:latin typeface="等线"/>
                <a:cs typeface="等线"/>
              </a:rPr>
              <a:t>力</a:t>
            </a:r>
            <a:r>
              <a:rPr sz="2000" spc="30" dirty="0">
                <a:latin typeface="等线"/>
                <a:cs typeface="等线"/>
              </a:rPr>
              <a:t>热</a:t>
            </a:r>
            <a:r>
              <a:rPr sz="2000" spc="20" dirty="0">
                <a:latin typeface="等线"/>
                <a:cs typeface="等线"/>
              </a:rPr>
              <a:t>环</a:t>
            </a:r>
            <a:r>
              <a:rPr sz="2000" spc="30" dirty="0">
                <a:latin typeface="等线"/>
                <a:cs typeface="等线"/>
              </a:rPr>
              <a:t>境</a:t>
            </a:r>
            <a:r>
              <a:rPr sz="2000" spc="50" dirty="0">
                <a:latin typeface="等线"/>
                <a:cs typeface="等线"/>
              </a:rPr>
              <a:t>下</a:t>
            </a:r>
            <a:r>
              <a:rPr sz="2000" spc="35" dirty="0">
                <a:latin typeface="等线"/>
                <a:cs typeface="等线"/>
              </a:rPr>
              <a:t>，</a:t>
            </a:r>
            <a:r>
              <a:rPr sz="2000" spc="20" dirty="0">
                <a:latin typeface="等线"/>
                <a:cs typeface="等线"/>
              </a:rPr>
              <a:t>局</a:t>
            </a:r>
            <a:r>
              <a:rPr sz="2000" spc="30" dirty="0">
                <a:latin typeface="等线"/>
                <a:cs typeface="等线"/>
              </a:rPr>
              <a:t>部</a:t>
            </a:r>
            <a:r>
              <a:rPr sz="2000" spc="20" dirty="0">
                <a:latin typeface="等线"/>
                <a:cs typeface="等线"/>
              </a:rPr>
              <a:t>结</a:t>
            </a:r>
            <a:r>
              <a:rPr sz="2000" spc="30" dirty="0">
                <a:latin typeface="等线"/>
                <a:cs typeface="等线"/>
              </a:rPr>
              <a:t>构</a:t>
            </a:r>
            <a:r>
              <a:rPr sz="2000" spc="20" dirty="0">
                <a:latin typeface="等线"/>
                <a:cs typeface="等线"/>
              </a:rPr>
              <a:t>发</a:t>
            </a:r>
            <a:r>
              <a:rPr sz="2000" spc="30" dirty="0">
                <a:latin typeface="等线"/>
                <a:cs typeface="等线"/>
              </a:rPr>
              <a:t>生</a:t>
            </a:r>
            <a:r>
              <a:rPr sz="2000" spc="20" dirty="0">
                <a:latin typeface="等线"/>
                <a:cs typeface="等线"/>
              </a:rPr>
              <a:t>异</a:t>
            </a:r>
            <a:r>
              <a:rPr sz="2000" spc="45" dirty="0">
                <a:latin typeface="等线"/>
                <a:cs typeface="等线"/>
              </a:rPr>
              <a:t>常</a:t>
            </a:r>
            <a:r>
              <a:rPr sz="2000" spc="25" dirty="0">
                <a:latin typeface="等线"/>
                <a:cs typeface="等线"/>
              </a:rPr>
              <a:t>，</a:t>
            </a:r>
            <a:r>
              <a:rPr sz="2000" spc="35" dirty="0">
                <a:latin typeface="等线"/>
                <a:cs typeface="等线"/>
              </a:rPr>
              <a:t>发动 </a:t>
            </a:r>
            <a:r>
              <a:rPr sz="2000" dirty="0">
                <a:latin typeface="等线"/>
                <a:cs typeface="等线"/>
              </a:rPr>
              <a:t>机推力瞬时大幅下降，</a:t>
            </a:r>
            <a:r>
              <a:rPr sz="2000" spc="-15" dirty="0">
                <a:latin typeface="等线"/>
                <a:cs typeface="等线"/>
              </a:rPr>
              <a:t>致</a:t>
            </a:r>
            <a:r>
              <a:rPr sz="2000" dirty="0">
                <a:latin typeface="等线"/>
                <a:cs typeface="等线"/>
              </a:rPr>
              <a:t>使发</a:t>
            </a:r>
            <a:r>
              <a:rPr sz="2000" spc="-15" dirty="0">
                <a:latin typeface="等线"/>
                <a:cs typeface="等线"/>
              </a:rPr>
              <a:t>射</a:t>
            </a:r>
            <a:r>
              <a:rPr sz="2000" dirty="0">
                <a:latin typeface="等线"/>
                <a:cs typeface="等线"/>
              </a:rPr>
              <a:t>任务</a:t>
            </a:r>
            <a:r>
              <a:rPr sz="2000" spc="-15" dirty="0">
                <a:latin typeface="等线"/>
                <a:cs typeface="等线"/>
              </a:rPr>
              <a:t>失</a:t>
            </a:r>
            <a:r>
              <a:rPr sz="2000" dirty="0">
                <a:latin typeface="等线"/>
                <a:cs typeface="等线"/>
              </a:rPr>
              <a:t>利</a:t>
            </a:r>
            <a:endParaRPr sz="2000">
              <a:latin typeface="等线"/>
              <a:cs typeface="等线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741919" y="1249680"/>
            <a:ext cx="2926079" cy="474726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562588" y="6403847"/>
            <a:ext cx="500633" cy="454151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1654028" y="6464895"/>
            <a:ext cx="414655" cy="2603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600" b="1" spc="-5" dirty="0">
                <a:solidFill>
                  <a:srgbClr val="000099"/>
                </a:solidFill>
                <a:latin typeface="Microsoft Sans Serif"/>
                <a:cs typeface="Microsoft Sans Serif"/>
              </a:rPr>
              <a:t>32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22859"/>
            <a:ext cx="10833100" cy="1136650"/>
            <a:chOff x="850264" y="22859"/>
            <a:chExt cx="10833100" cy="1136650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539" y="42671"/>
              <a:ext cx="6604254" cy="11163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0663" y="22859"/>
              <a:ext cx="941070" cy="1116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2604" y="42671"/>
              <a:ext cx="1166622" cy="11163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16148" y="158242"/>
            <a:ext cx="6760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等线"/>
                <a:cs typeface="等线"/>
              </a:rPr>
              <a:t>航天工程</a:t>
            </a:r>
            <a:r>
              <a:rPr sz="4000" dirty="0">
                <a:latin typeface="等线"/>
                <a:cs typeface="等线"/>
              </a:rPr>
              <a:t>的</a:t>
            </a:r>
            <a:r>
              <a:rPr sz="4000" spc="-5" dirty="0">
                <a:latin typeface="等线"/>
                <a:cs typeface="等线"/>
              </a:rPr>
              <a:t>“两化</a:t>
            </a:r>
            <a:r>
              <a:rPr sz="4000" dirty="0">
                <a:latin typeface="等线"/>
                <a:cs typeface="等线"/>
              </a:rPr>
              <a:t>一</a:t>
            </a:r>
            <a:r>
              <a:rPr sz="4000" spc="-5" dirty="0">
                <a:latin typeface="等线"/>
                <a:cs typeface="等线"/>
              </a:rPr>
              <a:t>融合”（</a:t>
            </a:r>
            <a:r>
              <a:rPr sz="4000" spc="-10" dirty="0">
                <a:latin typeface="Arial"/>
                <a:cs typeface="Arial"/>
              </a:rPr>
              <a:t>3</a:t>
            </a:r>
            <a:r>
              <a:rPr sz="4000" spc="-5" dirty="0">
                <a:latin typeface="等线"/>
                <a:cs typeface="等线"/>
              </a:rPr>
              <a:t>）</a:t>
            </a:r>
            <a:endParaRPr sz="4000">
              <a:latin typeface="等线"/>
              <a:cs typeface="等线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9367" y="1117091"/>
            <a:ext cx="2984500" cy="3367404"/>
            <a:chOff x="1039367" y="1117091"/>
            <a:chExt cx="2984500" cy="336740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367" y="1117091"/>
              <a:ext cx="2983992" cy="26517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9239" y="3806952"/>
              <a:ext cx="2231898" cy="67741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16785" y="3874719"/>
            <a:ext cx="1854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等线"/>
                <a:cs typeface="等线"/>
              </a:rPr>
              <a:t>空间物流系统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9936" y="4994147"/>
            <a:ext cx="6194425" cy="1045210"/>
            <a:chOff x="249936" y="4994147"/>
            <a:chExt cx="6194425" cy="104521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936" y="4994147"/>
              <a:ext cx="6194298" cy="6774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36" y="5361431"/>
              <a:ext cx="1927098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1136" y="5361431"/>
              <a:ext cx="1927098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5136" y="5361431"/>
              <a:ext cx="2231898" cy="67741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256276" y="1117091"/>
            <a:ext cx="4511040" cy="3218180"/>
            <a:chOff x="5256276" y="1117091"/>
            <a:chExt cx="4511040" cy="321818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6276" y="1117091"/>
              <a:ext cx="4511039" cy="25923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8152" y="3657599"/>
              <a:ext cx="3451098" cy="67741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8650" y="5062473"/>
            <a:ext cx="581660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265" marR="5080" indent="-457200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solidFill>
                  <a:srgbClr val="FF0000"/>
                </a:solidFill>
                <a:latin typeface="等线"/>
                <a:cs typeface="等线"/>
              </a:rPr>
              <a:t>多尺度跨空间含数万种物资的天地物流系统 模型、仿真、系统分析、优化决策等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66586" y="3724402"/>
            <a:ext cx="307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等线"/>
                <a:cs typeface="等线"/>
              </a:rPr>
              <a:t>空间站物资补给的优化</a:t>
            </a:r>
            <a:endParaRPr sz="2400">
              <a:latin typeface="等线"/>
              <a:cs typeface="等线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06183" y="4349496"/>
            <a:ext cx="5367020" cy="2503170"/>
            <a:chOff x="6806183" y="4349496"/>
            <a:chExt cx="5367020" cy="250317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6183" y="4349496"/>
              <a:ext cx="3941064" cy="22280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2315" y="6397751"/>
              <a:ext cx="500633" cy="45491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654028" y="6464895"/>
            <a:ext cx="414655" cy="2603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600" b="1" spc="-5" dirty="0">
                <a:solidFill>
                  <a:srgbClr val="000099"/>
                </a:solidFill>
                <a:latin typeface="Microsoft Sans Serif"/>
                <a:cs typeface="Microsoft Sans Serif"/>
              </a:rPr>
              <a:t>33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9822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18844" y="0"/>
            <a:ext cx="9379585" cy="1195705"/>
            <a:chOff x="1418844" y="0"/>
            <a:chExt cx="9379585" cy="1195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7708" y="0"/>
              <a:ext cx="6223254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844" y="272795"/>
              <a:ext cx="2164842" cy="8999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523" y="295656"/>
              <a:ext cx="966977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2339" y="272795"/>
              <a:ext cx="2160269" cy="8999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8447" y="295656"/>
              <a:ext cx="966977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1264" y="272795"/>
              <a:ext cx="2160269" cy="8999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7372" y="295656"/>
              <a:ext cx="966977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188" y="272795"/>
              <a:ext cx="2565654" cy="8999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1679" y="295656"/>
              <a:ext cx="759714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232" y="272795"/>
              <a:ext cx="941070" cy="89992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365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  <a:p>
            <a:pPr algn="ctr">
              <a:lnSpc>
                <a:spcPts val="3650"/>
              </a:lnSpc>
            </a:pPr>
            <a:r>
              <a:rPr spc="5" dirty="0">
                <a:solidFill>
                  <a:srgbClr val="FF0000"/>
                </a:solidFill>
              </a:rPr>
              <a:t>智能</a:t>
            </a:r>
            <a:r>
              <a:rPr dirty="0">
                <a:solidFill>
                  <a:srgbClr val="FF0000"/>
                </a:solidFill>
              </a:rPr>
              <a:t>家</a:t>
            </a:r>
            <a:r>
              <a:rPr spc="5" dirty="0">
                <a:solidFill>
                  <a:srgbClr val="FF0000"/>
                </a:solidFill>
              </a:rPr>
              <a:t>居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</a:t>
            </a:r>
            <a:r>
              <a:rPr spc="-15" dirty="0">
                <a:solidFill>
                  <a:srgbClr val="0033CC"/>
                </a:solidFill>
              </a:rPr>
              <a:t>能</a:t>
            </a:r>
            <a:r>
              <a:rPr dirty="0">
                <a:solidFill>
                  <a:srgbClr val="0033CC"/>
                </a:solidFill>
              </a:rPr>
              <a:t>楼宇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</a:t>
            </a:r>
            <a:r>
              <a:rPr spc="-15" dirty="0">
                <a:solidFill>
                  <a:srgbClr val="0033CC"/>
                </a:solidFill>
              </a:rPr>
              <a:t>能</a:t>
            </a:r>
            <a:r>
              <a:rPr dirty="0">
                <a:solidFill>
                  <a:srgbClr val="0033CC"/>
                </a:solidFill>
              </a:rPr>
              <a:t>交通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</a:t>
            </a:r>
            <a:r>
              <a:rPr spc="-15" dirty="0">
                <a:solidFill>
                  <a:srgbClr val="0033CC"/>
                </a:solidFill>
              </a:rPr>
              <a:t>慧</a:t>
            </a:r>
            <a:r>
              <a:rPr dirty="0">
                <a:solidFill>
                  <a:srgbClr val="0033CC"/>
                </a:solidFill>
              </a:rPr>
              <a:t>城市</a:t>
            </a:r>
            <a:r>
              <a:rPr spc="-5" dirty="0">
                <a:solidFill>
                  <a:srgbClr val="0033CC"/>
                </a:solidFill>
              </a:rPr>
              <a:t>（</a:t>
            </a:r>
            <a:r>
              <a:rPr spc="-5" dirty="0">
                <a:solidFill>
                  <a:srgbClr val="0033CC"/>
                </a:solidFill>
                <a:latin typeface="Arial"/>
                <a:cs typeface="Arial"/>
              </a:rPr>
              <a:t>1</a:t>
            </a:r>
            <a:r>
              <a:rPr spc="-5" dirty="0">
                <a:solidFill>
                  <a:srgbClr val="0033CC"/>
                </a:solidFill>
              </a:rPr>
              <a:t>）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1677923" y="931163"/>
            <a:ext cx="8112759" cy="5927090"/>
            <a:chOff x="1677923" y="931163"/>
            <a:chExt cx="8112759" cy="592709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7923" y="1464563"/>
              <a:ext cx="8112252" cy="53934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8527" y="1048499"/>
              <a:ext cx="526542" cy="5128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0947" y="931163"/>
              <a:ext cx="1015746" cy="6774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3595" y="947927"/>
              <a:ext cx="1027937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8435" y="931163"/>
              <a:ext cx="6223254" cy="67741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069719" y="1026033"/>
            <a:ext cx="744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100"/>
              </a:spcBef>
              <a:buClr>
                <a:srgbClr val="6F2F9F"/>
              </a:buClr>
              <a:buSzPct val="79166"/>
              <a:buFont typeface="Wingdings"/>
              <a:buChar char=""/>
              <a:tabLst>
                <a:tab pos="372745" algn="l"/>
              </a:tabLst>
            </a:pPr>
            <a:r>
              <a:rPr sz="2400" b="1" dirty="0">
                <a:latin typeface="幼圆"/>
                <a:cs typeface="幼圆"/>
              </a:rPr>
              <a:t>家居</a:t>
            </a:r>
            <a:r>
              <a:rPr sz="2400" b="1" spc="-10" dirty="0">
                <a:latin typeface="Arial"/>
                <a:cs typeface="Arial"/>
              </a:rPr>
              <a:t>CPS</a:t>
            </a:r>
            <a:r>
              <a:rPr sz="2400" b="1" dirty="0">
                <a:latin typeface="幼圆"/>
                <a:cs typeface="幼圆"/>
              </a:rPr>
              <a:t>作为基础设施，实现家居环境与设备的控制</a:t>
            </a:r>
            <a:endParaRPr sz="2400">
              <a:latin typeface="幼圆"/>
              <a:cs typeface="幼圆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40311" y="6402323"/>
            <a:ext cx="500633" cy="45491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654028" y="6464895"/>
            <a:ext cx="414655" cy="2603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600" b="1" spc="-5" dirty="0">
                <a:solidFill>
                  <a:srgbClr val="000099"/>
                </a:solidFill>
                <a:latin typeface="Microsoft Sans Serif"/>
                <a:cs typeface="Microsoft Sans Serif"/>
              </a:rPr>
              <a:t>34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4820" y="1993390"/>
            <a:ext cx="7367016" cy="4843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127" y="1063752"/>
            <a:ext cx="3756660" cy="282244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97707" y="0"/>
            <a:ext cx="7590790" cy="2040255"/>
            <a:chOff x="2997707" y="0"/>
            <a:chExt cx="7590790" cy="20402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0535" y="1043939"/>
              <a:ext cx="646938" cy="628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7839" y="996696"/>
              <a:ext cx="1015745" cy="6774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0487" y="1013460"/>
              <a:ext cx="1027938" cy="6774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5327" y="996696"/>
              <a:ext cx="3772662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7839" y="1362455"/>
              <a:ext cx="4385310" cy="6774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7707" y="0"/>
              <a:ext cx="6223254" cy="74142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39261" y="0"/>
            <a:ext cx="571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418844" y="329184"/>
            <a:ext cx="9379585" cy="923290"/>
            <a:chOff x="1418844" y="329184"/>
            <a:chExt cx="9379585" cy="92329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8844" y="329184"/>
              <a:ext cx="2164842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9523" y="352044"/>
              <a:ext cx="966977" cy="8999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2339" y="329184"/>
              <a:ext cx="2160269" cy="899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8447" y="352044"/>
              <a:ext cx="966977" cy="8999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41264" y="329184"/>
              <a:ext cx="2160269" cy="8999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7372" y="352044"/>
              <a:ext cx="966977" cy="8999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0188" y="329184"/>
              <a:ext cx="2565654" cy="8999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31679" y="352044"/>
              <a:ext cx="759714" cy="8999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57232" y="329184"/>
              <a:ext cx="941070" cy="89992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-11937" y="262875"/>
            <a:ext cx="12217400" cy="158750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9"/>
              </a:spcBef>
              <a:tabLst>
                <a:tab pos="1684020" algn="l"/>
                <a:tab pos="12204065" algn="l"/>
              </a:tabLst>
            </a:pP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heavy" spc="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智能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家</a:t>
            </a:r>
            <a:r>
              <a:rPr sz="3200" u="heavy" spc="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居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能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楼宇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能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交通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慧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城市</a:t>
            </a:r>
            <a:r>
              <a:rPr sz="3200" u="heavy" spc="-10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（</a:t>
            </a:r>
            <a:r>
              <a:rPr sz="3200" u="heavy" spc="-10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2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）	</a:t>
            </a:r>
            <a:endParaRPr sz="3200">
              <a:latin typeface="黑体"/>
              <a:cs typeface="黑体"/>
            </a:endParaRPr>
          </a:p>
          <a:p>
            <a:pPr marL="5781040" indent="-541655">
              <a:lnSpc>
                <a:spcPct val="100000"/>
              </a:lnSpc>
              <a:spcBef>
                <a:spcPts val="1155"/>
              </a:spcBef>
              <a:buClr>
                <a:srgbClr val="FF9900"/>
              </a:buClr>
              <a:buFont typeface="Wingdings"/>
              <a:buChar char=""/>
              <a:tabLst>
                <a:tab pos="5781040" algn="l"/>
                <a:tab pos="5781675" algn="l"/>
              </a:tabLst>
            </a:pPr>
            <a:r>
              <a:rPr sz="2400" b="1" spc="-5" dirty="0">
                <a:latin typeface="幼圆"/>
                <a:cs typeface="幼圆"/>
              </a:rPr>
              <a:t>楼宇</a:t>
            </a:r>
            <a:r>
              <a:rPr sz="2400" b="1" spc="-10" dirty="0">
                <a:latin typeface="Arial"/>
                <a:cs typeface="Arial"/>
              </a:rPr>
              <a:t>CPS</a:t>
            </a:r>
            <a:r>
              <a:rPr sz="2400" b="1" spc="-5" dirty="0">
                <a:latin typeface="幼圆"/>
                <a:cs typeface="幼圆"/>
              </a:rPr>
              <a:t>作为基础设施，实现基于</a:t>
            </a:r>
            <a:endParaRPr sz="2400">
              <a:latin typeface="幼圆"/>
              <a:cs typeface="幼圆"/>
            </a:endParaRPr>
          </a:p>
          <a:p>
            <a:pPr marL="5781040">
              <a:lnSpc>
                <a:spcPct val="100000"/>
              </a:lnSpc>
            </a:pPr>
            <a:r>
              <a:rPr sz="2400" b="1" dirty="0">
                <a:latin typeface="幼圆"/>
                <a:cs typeface="幼圆"/>
              </a:rPr>
              <a:t>舒适度的楼宇节能与安全控制</a:t>
            </a:r>
            <a:endParaRPr sz="2400">
              <a:latin typeface="幼圆"/>
              <a:cs typeface="幼圆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864085" y="6591527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b="1" dirty="0">
                <a:latin typeface="Arial"/>
                <a:cs typeface="Arial"/>
              </a:rPr>
              <a:t>35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7707" y="0"/>
            <a:ext cx="6223254" cy="7414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9261" y="0"/>
            <a:ext cx="5715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91" y="329184"/>
            <a:ext cx="11574145" cy="1443990"/>
            <a:chOff x="12191" y="329184"/>
            <a:chExt cx="11574145" cy="14439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844" y="329184"/>
              <a:ext cx="2164842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524" y="352044"/>
              <a:ext cx="966977" cy="8999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2339" y="329184"/>
              <a:ext cx="2160269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8447" y="352044"/>
              <a:ext cx="966977" cy="8999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1263" y="329184"/>
              <a:ext cx="2160269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7372" y="352044"/>
              <a:ext cx="966977" cy="8999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187" y="329184"/>
              <a:ext cx="2565654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1680" y="352044"/>
              <a:ext cx="759714" cy="8999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232" y="329184"/>
              <a:ext cx="941070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1" y="1054607"/>
              <a:ext cx="718566" cy="6987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328" y="1002792"/>
              <a:ext cx="7582661" cy="7505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56220" y="1022603"/>
              <a:ext cx="558546" cy="7505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8996" y="1002792"/>
              <a:ext cx="1125474" cy="7505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8699" y="1022603"/>
              <a:ext cx="558546" cy="7505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1475" y="1002792"/>
              <a:ext cx="2824733" cy="75057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0" y="1807464"/>
            <a:ext cx="12057380" cy="4253865"/>
            <a:chOff x="0" y="1807464"/>
            <a:chExt cx="12057380" cy="425386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1807464"/>
              <a:ext cx="7726680" cy="42534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05700" y="2260092"/>
              <a:ext cx="718566" cy="69875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12835" y="2208276"/>
              <a:ext cx="3844289" cy="75057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2835" y="2615184"/>
              <a:ext cx="3844289" cy="7505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2835" y="3005328"/>
              <a:ext cx="1125474" cy="7490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05700" y="3561588"/>
              <a:ext cx="718566" cy="69875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2835" y="3509772"/>
              <a:ext cx="3844289" cy="7505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12835" y="3915156"/>
              <a:ext cx="3844289" cy="7505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12835" y="4322064"/>
              <a:ext cx="3844289" cy="7505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2835" y="4728972"/>
              <a:ext cx="3844289" cy="7505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2835" y="5119116"/>
              <a:ext cx="1125474" cy="74904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-11937" y="260434"/>
            <a:ext cx="12217400" cy="539813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  <a:tabLst>
                <a:tab pos="1684020" algn="l"/>
                <a:tab pos="12204065" algn="l"/>
              </a:tabLst>
            </a:pP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00" u="heavy" spc="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智能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家</a:t>
            </a:r>
            <a:r>
              <a:rPr sz="3200" u="heavy" spc="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居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能</a:t>
            </a:r>
            <a:r>
              <a:rPr sz="3200" u="heavy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楼宇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能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交通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Wingdings"/>
                <a:cs typeface="Wingdings"/>
              </a:rPr>
              <a:t>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智</a:t>
            </a:r>
            <a:r>
              <a:rPr sz="3200" u="heavy" spc="-15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慧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城市</a:t>
            </a:r>
            <a:r>
              <a:rPr sz="3200" u="heavy" spc="-10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（</a:t>
            </a:r>
            <a:r>
              <a:rPr sz="3200" u="heavy" spc="-10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3</a:t>
            </a:r>
            <a:r>
              <a:rPr sz="3200" u="heavy" dirty="0">
                <a:solidFill>
                  <a:srgbClr val="0033CC"/>
                </a:solidFill>
                <a:uFill>
                  <a:solidFill>
                    <a:srgbClr val="0000FF"/>
                  </a:solidFill>
                </a:uFill>
                <a:latin typeface="黑体"/>
                <a:cs typeface="黑体"/>
              </a:rPr>
              <a:t>）	</a:t>
            </a:r>
            <a:endParaRPr sz="3200">
              <a:latin typeface="黑体"/>
              <a:cs typeface="黑体"/>
            </a:endParaRPr>
          </a:p>
          <a:p>
            <a:pPr marL="941705" indent="-722630">
              <a:lnSpc>
                <a:spcPct val="100000"/>
              </a:lnSpc>
              <a:spcBef>
                <a:spcPts val="1305"/>
              </a:spcBef>
              <a:buClr>
                <a:srgbClr val="FF9900"/>
              </a:buClr>
              <a:buFont typeface="Wingdings"/>
              <a:buChar char=""/>
              <a:tabLst>
                <a:tab pos="941705" algn="l"/>
                <a:tab pos="942340" algn="l"/>
              </a:tabLst>
            </a:pPr>
            <a:r>
              <a:rPr sz="2650" b="1" spc="10" dirty="0">
                <a:latin typeface="幼圆"/>
                <a:cs typeface="幼圆"/>
              </a:rPr>
              <a:t>智能楼宇信息物理融合系统规划设计，实现舒</a:t>
            </a:r>
            <a:r>
              <a:rPr sz="2650" b="1" spc="15" dirty="0">
                <a:latin typeface="幼圆"/>
                <a:cs typeface="幼圆"/>
              </a:rPr>
              <a:t>适</a:t>
            </a:r>
            <a:r>
              <a:rPr sz="2650" b="1" dirty="0">
                <a:latin typeface="Arial"/>
                <a:cs typeface="Arial"/>
              </a:rPr>
              <a:t>-</a:t>
            </a:r>
            <a:r>
              <a:rPr sz="2650" b="1" spc="10" dirty="0">
                <a:latin typeface="幼圆"/>
                <a:cs typeface="幼圆"/>
              </a:rPr>
              <a:t>安全</a:t>
            </a:r>
            <a:r>
              <a:rPr sz="2650" b="1" dirty="0">
                <a:latin typeface="Arial"/>
                <a:cs typeface="Arial"/>
              </a:rPr>
              <a:t>-</a:t>
            </a:r>
            <a:r>
              <a:rPr sz="2650" b="1" spc="10" dirty="0">
                <a:latin typeface="幼圆"/>
                <a:cs typeface="幼圆"/>
              </a:rPr>
              <a:t>经济的优化控制</a:t>
            </a:r>
            <a:endParaRPr sz="2650">
              <a:latin typeface="幼圆"/>
              <a:cs typeface="幼圆"/>
            </a:endParaRPr>
          </a:p>
          <a:p>
            <a:pPr>
              <a:lnSpc>
                <a:spcPct val="100000"/>
              </a:lnSpc>
              <a:buClr>
                <a:srgbClr val="FF9900"/>
              </a:buClr>
              <a:buFont typeface="Wingdings"/>
              <a:buChar char=""/>
            </a:pPr>
            <a:endParaRPr sz="3000">
              <a:latin typeface="幼圆"/>
              <a:cs typeface="幼圆"/>
            </a:endParaRPr>
          </a:p>
          <a:p>
            <a:pPr marL="8436610" marR="371475" lvl="1" indent="-722630" algn="just">
              <a:lnSpc>
                <a:spcPct val="98700"/>
              </a:lnSpc>
              <a:spcBef>
                <a:spcPts val="2510"/>
              </a:spcBef>
              <a:buClr>
                <a:srgbClr val="FF9900"/>
              </a:buClr>
              <a:buFont typeface="Wingdings"/>
              <a:buChar char=""/>
              <a:tabLst>
                <a:tab pos="8436610" algn="l"/>
              </a:tabLst>
            </a:pPr>
            <a:r>
              <a:rPr sz="2650" b="1" spc="10" dirty="0">
                <a:latin typeface="幼圆"/>
                <a:cs typeface="幼圆"/>
              </a:rPr>
              <a:t>各物理节点相互配合， </a:t>
            </a:r>
            <a:r>
              <a:rPr sz="2650" b="1" spc="15" dirty="0">
                <a:latin typeface="幼圆"/>
                <a:cs typeface="幼圆"/>
              </a:rPr>
              <a:t>满足系统电、热、冷等 </a:t>
            </a:r>
            <a:r>
              <a:rPr sz="2650" b="1" spc="10" dirty="0">
                <a:latin typeface="幼圆"/>
                <a:cs typeface="幼圆"/>
              </a:rPr>
              <a:t>需求</a:t>
            </a:r>
            <a:endParaRPr sz="2650">
              <a:latin typeface="幼圆"/>
              <a:cs typeface="幼圆"/>
            </a:endParaRPr>
          </a:p>
          <a:p>
            <a:pPr marL="8436610" marR="371475" lvl="1" indent="-722630" algn="just">
              <a:lnSpc>
                <a:spcPct val="99600"/>
              </a:lnSpc>
              <a:spcBef>
                <a:spcPts val="805"/>
              </a:spcBef>
              <a:buClr>
                <a:srgbClr val="FF9900"/>
              </a:buClr>
              <a:buFont typeface="Wingdings"/>
              <a:buChar char=""/>
              <a:tabLst>
                <a:tab pos="8436610" algn="l"/>
              </a:tabLst>
            </a:pPr>
            <a:r>
              <a:rPr sz="2650" b="1" spc="10" dirty="0">
                <a:latin typeface="幼圆"/>
                <a:cs typeface="幼圆"/>
              </a:rPr>
              <a:t>信息感知、通信、计算 和优化的一体化结构设 计，为系统供需多能协 同规划提供结构和技术 支撑</a:t>
            </a:r>
            <a:endParaRPr sz="2650">
              <a:latin typeface="幼圆"/>
              <a:cs typeface="幼圆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864085" y="6591527"/>
            <a:ext cx="274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b="1" dirty="0">
                <a:latin typeface="Arial"/>
                <a:cs typeface="Arial"/>
              </a:rPr>
              <a:t>36</a:t>
            </a:fld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98221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81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18844" y="0"/>
            <a:ext cx="9379585" cy="1195705"/>
            <a:chOff x="1418844" y="0"/>
            <a:chExt cx="9379585" cy="1195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7708" y="0"/>
              <a:ext cx="6223254" cy="7338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844" y="272795"/>
              <a:ext cx="2164842" cy="8999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523" y="295656"/>
              <a:ext cx="966977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2339" y="272795"/>
              <a:ext cx="2160269" cy="8999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8447" y="295656"/>
              <a:ext cx="966977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1264" y="272795"/>
              <a:ext cx="2160269" cy="8999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7372" y="295656"/>
              <a:ext cx="966977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188" y="272795"/>
              <a:ext cx="2565654" cy="89992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1679" y="295656"/>
              <a:ext cx="759714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7232" y="272795"/>
              <a:ext cx="941070" cy="89992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365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  <a:p>
            <a:pPr algn="ctr">
              <a:lnSpc>
                <a:spcPts val="3650"/>
              </a:lnSpc>
            </a:pPr>
            <a:r>
              <a:rPr spc="5" dirty="0">
                <a:solidFill>
                  <a:srgbClr val="0033CC"/>
                </a:solidFill>
              </a:rPr>
              <a:t>智能</a:t>
            </a:r>
            <a:r>
              <a:rPr dirty="0">
                <a:solidFill>
                  <a:srgbClr val="0033CC"/>
                </a:solidFill>
              </a:rPr>
              <a:t>家</a:t>
            </a:r>
            <a:r>
              <a:rPr spc="5" dirty="0">
                <a:solidFill>
                  <a:srgbClr val="0033CC"/>
                </a:solidFill>
              </a:rPr>
              <a:t>居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FF0000"/>
                </a:solidFill>
              </a:rPr>
              <a:t>智</a:t>
            </a:r>
            <a:r>
              <a:rPr spc="-15" dirty="0">
                <a:solidFill>
                  <a:srgbClr val="FF0000"/>
                </a:solidFill>
              </a:rPr>
              <a:t>能</a:t>
            </a:r>
            <a:r>
              <a:rPr dirty="0">
                <a:solidFill>
                  <a:srgbClr val="FF0000"/>
                </a:solidFill>
              </a:rPr>
              <a:t>楼宇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</a:t>
            </a:r>
            <a:r>
              <a:rPr spc="-15" dirty="0">
                <a:solidFill>
                  <a:srgbClr val="0033CC"/>
                </a:solidFill>
              </a:rPr>
              <a:t>能</a:t>
            </a:r>
            <a:r>
              <a:rPr dirty="0">
                <a:solidFill>
                  <a:srgbClr val="0033CC"/>
                </a:solidFill>
              </a:rPr>
              <a:t>交通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</a:t>
            </a:r>
            <a:r>
              <a:rPr spc="-15" dirty="0">
                <a:solidFill>
                  <a:srgbClr val="0033CC"/>
                </a:solidFill>
              </a:rPr>
              <a:t>慧</a:t>
            </a:r>
            <a:r>
              <a:rPr dirty="0">
                <a:solidFill>
                  <a:srgbClr val="0033CC"/>
                </a:solidFill>
              </a:rPr>
              <a:t>城市</a:t>
            </a:r>
            <a:r>
              <a:rPr spc="-5" dirty="0">
                <a:solidFill>
                  <a:srgbClr val="0033CC"/>
                </a:solidFill>
              </a:rPr>
              <a:t>（</a:t>
            </a:r>
            <a:r>
              <a:rPr spc="-5" dirty="0">
                <a:solidFill>
                  <a:srgbClr val="0033CC"/>
                </a:solidFill>
                <a:latin typeface="Arial"/>
                <a:cs typeface="Arial"/>
              </a:rPr>
              <a:t>4</a:t>
            </a:r>
            <a:r>
              <a:rPr spc="-5" dirty="0">
                <a:solidFill>
                  <a:srgbClr val="0033CC"/>
                </a:solidFill>
              </a:rPr>
              <a:t>）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992124" y="961644"/>
            <a:ext cx="9980930" cy="3442970"/>
            <a:chOff x="992124" y="961644"/>
            <a:chExt cx="9980930" cy="344297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124" y="1120140"/>
              <a:ext cx="4539996" cy="32247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9652" y="961644"/>
              <a:ext cx="4613148" cy="344271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056376" y="4492752"/>
            <a:ext cx="6125845" cy="2364740"/>
            <a:chOff x="6056376" y="4492752"/>
            <a:chExt cx="6125845" cy="236474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40311" y="6402323"/>
              <a:ext cx="500633" cy="4549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376" y="4543044"/>
              <a:ext cx="718566" cy="7002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8544" y="4492752"/>
              <a:ext cx="2484881" cy="7490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376" y="5030724"/>
              <a:ext cx="718566" cy="7002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8544" y="4980432"/>
              <a:ext cx="4184142" cy="7490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376" y="5518404"/>
              <a:ext cx="718566" cy="7002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38544" y="5468112"/>
              <a:ext cx="5543550" cy="7490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6376" y="6006084"/>
              <a:ext cx="718566" cy="7002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38544" y="5955792"/>
              <a:ext cx="5543550" cy="74904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240526" y="4519139"/>
            <a:ext cx="5720715" cy="19761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609600">
              <a:lnSpc>
                <a:spcPct val="100000"/>
              </a:lnSpc>
              <a:spcBef>
                <a:spcPts val="755"/>
              </a:spcBef>
            </a:pPr>
            <a:r>
              <a:rPr sz="2650" b="1" spc="10" dirty="0">
                <a:latin typeface="幼圆"/>
                <a:cs typeface="幼圆"/>
              </a:rPr>
              <a:t>个性化舒适度</a:t>
            </a:r>
            <a:endParaRPr sz="2650">
              <a:latin typeface="幼圆"/>
              <a:cs typeface="幼圆"/>
            </a:endParaRPr>
          </a:p>
          <a:p>
            <a:pPr marL="609600" indent="-597535">
              <a:lnSpc>
                <a:spcPct val="100000"/>
              </a:lnSpc>
              <a:spcBef>
                <a:spcPts val="660"/>
              </a:spcBef>
              <a:buClr>
                <a:srgbClr val="FF9900"/>
              </a:buClr>
              <a:buFont typeface="Wingdings"/>
              <a:buChar char=""/>
              <a:tabLst>
                <a:tab pos="609600" algn="l"/>
                <a:tab pos="610235" algn="l"/>
              </a:tabLst>
            </a:pPr>
            <a:r>
              <a:rPr sz="2650" b="1" spc="10" dirty="0">
                <a:latin typeface="幼圆"/>
                <a:cs typeface="幼圆"/>
              </a:rPr>
              <a:t>包括用户的动态闭环控制</a:t>
            </a:r>
            <a:endParaRPr sz="2650">
              <a:latin typeface="幼圆"/>
              <a:cs typeface="幼圆"/>
            </a:endParaRPr>
          </a:p>
          <a:p>
            <a:pPr marL="609600" indent="-597535">
              <a:lnSpc>
                <a:spcPct val="100000"/>
              </a:lnSpc>
              <a:spcBef>
                <a:spcPts val="660"/>
              </a:spcBef>
              <a:buClr>
                <a:srgbClr val="FF9900"/>
              </a:buClr>
              <a:buFont typeface="Wingdings"/>
              <a:buChar char=""/>
              <a:tabLst>
                <a:tab pos="609600" algn="l"/>
                <a:tab pos="610235" algn="l"/>
              </a:tabLst>
            </a:pPr>
            <a:r>
              <a:rPr sz="2650" b="1" spc="10" dirty="0">
                <a:latin typeface="幼圆"/>
                <a:cs typeface="幼圆"/>
              </a:rPr>
              <a:t>考虑人因的双向交互，无人为设定</a:t>
            </a:r>
            <a:endParaRPr sz="2650">
              <a:latin typeface="幼圆"/>
              <a:cs typeface="幼圆"/>
            </a:endParaRPr>
          </a:p>
          <a:p>
            <a:pPr marL="609600" indent="-597535">
              <a:lnSpc>
                <a:spcPct val="100000"/>
              </a:lnSpc>
              <a:spcBef>
                <a:spcPts val="660"/>
              </a:spcBef>
              <a:buClr>
                <a:srgbClr val="FF9900"/>
              </a:buClr>
              <a:buFont typeface="Wingdings"/>
              <a:buChar char=""/>
              <a:tabLst>
                <a:tab pos="609600" algn="l"/>
                <a:tab pos="610235" algn="l"/>
              </a:tabLst>
            </a:pPr>
            <a:r>
              <a:rPr sz="2650" b="1" spc="10" dirty="0">
                <a:latin typeface="幼圆"/>
                <a:cs typeface="幼圆"/>
              </a:rPr>
              <a:t>基于多种环境参数的集成能耗优化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0" y="4578096"/>
            <a:ext cx="6676390" cy="768985"/>
            <a:chOff x="0" y="4578096"/>
            <a:chExt cx="6676390" cy="76898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4628388"/>
              <a:ext cx="660654" cy="7002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8431" y="4578096"/>
              <a:ext cx="5203698" cy="74904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6359" y="4597908"/>
              <a:ext cx="1509521" cy="74904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0584" y="4685791"/>
            <a:ext cx="649224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8159" indent="-480059">
              <a:lnSpc>
                <a:spcPct val="100000"/>
              </a:lnSpc>
              <a:spcBef>
                <a:spcPts val="110"/>
              </a:spcBef>
              <a:buClr>
                <a:srgbClr val="FF9900"/>
              </a:buClr>
              <a:buFont typeface="Wingdings"/>
              <a:buChar char=""/>
              <a:tabLst>
                <a:tab pos="518159" algn="l"/>
              </a:tabLst>
            </a:pPr>
            <a:r>
              <a:rPr sz="2650" b="1" spc="10" dirty="0">
                <a:latin typeface="幼圆"/>
                <a:cs typeface="幼圆"/>
              </a:rPr>
              <a:t>优化管理、运行和控制能够节</a:t>
            </a:r>
            <a:r>
              <a:rPr sz="2650" b="1" spc="15" dirty="0">
                <a:latin typeface="幼圆"/>
                <a:cs typeface="幼圆"/>
              </a:rPr>
              <a:t>约</a:t>
            </a:r>
            <a:r>
              <a:rPr sz="2650" b="1" spc="5" dirty="0">
                <a:latin typeface="Arial"/>
                <a:cs typeface="Arial"/>
              </a:rPr>
              <a:t>20%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355" dirty="0">
                <a:latin typeface="Arial"/>
                <a:cs typeface="Arial"/>
              </a:rPr>
              <a:t>~</a:t>
            </a:r>
            <a:r>
              <a:rPr sz="3975" spc="-532" baseline="13626" dirty="0">
                <a:solidFill>
                  <a:srgbClr val="FF9900"/>
                </a:solidFill>
                <a:latin typeface="Wingdings"/>
                <a:cs typeface="Wingdings"/>
              </a:rPr>
              <a:t></a:t>
            </a:r>
            <a:endParaRPr sz="3975" baseline="13626">
              <a:latin typeface="Wingdings"/>
              <a:cs typeface="Wingding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0" y="4983479"/>
            <a:ext cx="6292215" cy="1644014"/>
            <a:chOff x="0" y="4983479"/>
            <a:chExt cx="6292215" cy="1644014"/>
          </a:xfrm>
        </p:grpSpPr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8431" y="5003291"/>
              <a:ext cx="1117854" cy="74904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0516" y="4983479"/>
              <a:ext cx="1465325" cy="7490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5539739"/>
              <a:ext cx="662178" cy="69875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8431" y="5487923"/>
              <a:ext cx="5883402" cy="7490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8431" y="5878067"/>
              <a:ext cx="5543550" cy="74904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5984" y="4992087"/>
            <a:ext cx="5943600" cy="142557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92759">
              <a:lnSpc>
                <a:spcPct val="100000"/>
              </a:lnSpc>
              <a:spcBef>
                <a:spcPts val="895"/>
              </a:spcBef>
            </a:pPr>
            <a:r>
              <a:rPr sz="2650" b="1" spc="-5" dirty="0">
                <a:latin typeface="Arial"/>
                <a:cs typeface="Arial"/>
              </a:rPr>
              <a:t>30%</a:t>
            </a:r>
            <a:r>
              <a:rPr sz="2650" b="1" spc="10" dirty="0">
                <a:latin typeface="幼圆"/>
                <a:cs typeface="幼圆"/>
              </a:rPr>
              <a:t>的能耗</a:t>
            </a:r>
            <a:endParaRPr sz="2650">
              <a:latin typeface="幼圆"/>
              <a:cs typeface="幼圆"/>
            </a:endParaRPr>
          </a:p>
          <a:p>
            <a:pPr marL="492759" marR="5080" indent="-480059">
              <a:lnSpc>
                <a:spcPts val="3070"/>
              </a:lnSpc>
              <a:spcBef>
                <a:spcPts val="985"/>
              </a:spcBef>
              <a:buClr>
                <a:srgbClr val="FF9900"/>
              </a:buClr>
              <a:buFont typeface="Wingdings"/>
              <a:buChar char=""/>
              <a:tabLst>
                <a:tab pos="492759" algn="l"/>
              </a:tabLst>
            </a:pPr>
            <a:r>
              <a:rPr sz="2650" b="1" spc="10" dirty="0">
                <a:latin typeface="幼圆"/>
                <a:cs typeface="幼圆"/>
              </a:rPr>
              <a:t>优化管理、运行和控制依赖于信息科 学和技术：检测、通信控制、优化</a:t>
            </a:r>
            <a:endParaRPr sz="2650">
              <a:latin typeface="幼圆"/>
              <a:cs typeface="幼圆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56263" y="6469162"/>
            <a:ext cx="25400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9"/>
              </a:lnSpc>
            </a:pPr>
            <a:r>
              <a:rPr sz="1600" b="1" spc="5" dirty="0">
                <a:solidFill>
                  <a:srgbClr val="000099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63954" y="5940552"/>
            <a:ext cx="8643620" cy="917575"/>
            <a:chOff x="1663954" y="5940552"/>
            <a:chExt cx="8643620" cy="917575"/>
          </a:xfrm>
        </p:grpSpPr>
        <p:sp>
          <p:nvSpPr>
            <p:cNvPr id="4" name="object 4"/>
            <p:cNvSpPr/>
            <p:nvPr/>
          </p:nvSpPr>
          <p:spPr>
            <a:xfrm>
              <a:off x="1670304" y="6027420"/>
              <a:ext cx="8616950" cy="757555"/>
            </a:xfrm>
            <a:custGeom>
              <a:avLst/>
              <a:gdLst/>
              <a:ahLst/>
              <a:cxnLst/>
              <a:rect l="l" t="t" r="r" b="b"/>
              <a:pathLst>
                <a:path w="8616950" h="757554">
                  <a:moveTo>
                    <a:pt x="8616696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8616696" y="757427"/>
                  </a:lnTo>
                  <a:lnTo>
                    <a:pt x="8616696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0304" y="6027420"/>
              <a:ext cx="8616950" cy="757555"/>
            </a:xfrm>
            <a:custGeom>
              <a:avLst/>
              <a:gdLst/>
              <a:ahLst/>
              <a:cxnLst/>
              <a:rect l="l" t="t" r="r" b="b"/>
              <a:pathLst>
                <a:path w="8616950" h="757554">
                  <a:moveTo>
                    <a:pt x="0" y="757427"/>
                  </a:moveTo>
                  <a:lnTo>
                    <a:pt x="8616696" y="757427"/>
                  </a:lnTo>
                  <a:lnTo>
                    <a:pt x="8616696" y="0"/>
                  </a:lnTo>
                  <a:lnTo>
                    <a:pt x="0" y="0"/>
                  </a:lnTo>
                  <a:lnTo>
                    <a:pt x="0" y="757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1828" y="5940552"/>
              <a:ext cx="8635746" cy="680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428" y="6306310"/>
              <a:ext cx="7416546" cy="55168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50263" y="6038189"/>
            <a:ext cx="8263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marR="5080" indent="-6102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新型智能交通系统：感知、交互、车路协同，基于群体智能， 实现网联平台的交通服务和车路协同的交通协同管控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9288" y="6461759"/>
            <a:ext cx="362711" cy="3451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915647" y="6499352"/>
            <a:ext cx="19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000099"/>
                </a:solidFill>
                <a:latin typeface="Microsoft Sans Serif"/>
                <a:cs typeface="Microsoft Sans Serif"/>
              </a:rPr>
              <a:t>39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587" y="0"/>
            <a:ext cx="11006455" cy="5935980"/>
            <a:chOff x="513587" y="0"/>
            <a:chExt cx="11006455" cy="59359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503" y="3646932"/>
              <a:ext cx="3631691" cy="22890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4652" y="1187195"/>
              <a:ext cx="7065264" cy="47106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587" y="1077467"/>
              <a:ext cx="3721608" cy="24765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0004" y="0"/>
              <a:ext cx="6223254" cy="7155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235" y="303275"/>
              <a:ext cx="2160269" cy="8999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3343" y="326136"/>
              <a:ext cx="966978" cy="8999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6159" y="303275"/>
              <a:ext cx="2160269" cy="8999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2267" y="326136"/>
              <a:ext cx="966977" cy="8999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5084" y="303275"/>
              <a:ext cx="2161793" cy="8999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52716" y="326136"/>
              <a:ext cx="966977" cy="8999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85531" y="303275"/>
              <a:ext cx="2567178" cy="8999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8547" y="326136"/>
              <a:ext cx="758190" cy="8999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2576" y="303275"/>
              <a:ext cx="941070" cy="89992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  <a:p>
            <a:pPr marL="171450" algn="ctr">
              <a:lnSpc>
                <a:spcPct val="100000"/>
              </a:lnSpc>
            </a:pPr>
            <a:r>
              <a:rPr dirty="0">
                <a:solidFill>
                  <a:srgbClr val="0033CC"/>
                </a:solidFill>
              </a:rPr>
              <a:t>智能</a:t>
            </a:r>
            <a:r>
              <a:rPr spc="-15" dirty="0">
                <a:solidFill>
                  <a:srgbClr val="0033CC"/>
                </a:solidFill>
              </a:rPr>
              <a:t>家</a:t>
            </a:r>
            <a:r>
              <a:rPr dirty="0">
                <a:solidFill>
                  <a:srgbClr val="0033CC"/>
                </a:solidFill>
              </a:rPr>
              <a:t>居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智能楼</a:t>
            </a:r>
            <a:r>
              <a:rPr spc="-10" dirty="0">
                <a:solidFill>
                  <a:srgbClr val="0033CC"/>
                </a:solidFill>
              </a:rPr>
              <a:t>宇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FF0000"/>
                </a:solidFill>
              </a:rPr>
              <a:t>智能交通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智慧</a:t>
            </a:r>
            <a:r>
              <a:rPr spc="-15" dirty="0">
                <a:solidFill>
                  <a:srgbClr val="0033CC"/>
                </a:solidFill>
              </a:rPr>
              <a:t>城</a:t>
            </a:r>
            <a:r>
              <a:rPr dirty="0">
                <a:solidFill>
                  <a:srgbClr val="0033CC"/>
                </a:solidFill>
              </a:rPr>
              <a:t>市</a:t>
            </a:r>
            <a:r>
              <a:rPr spc="-5" dirty="0">
                <a:solidFill>
                  <a:srgbClr val="0033CC"/>
                </a:solidFill>
              </a:rPr>
              <a:t>（</a:t>
            </a:r>
            <a:r>
              <a:rPr spc="-5" dirty="0">
                <a:solidFill>
                  <a:srgbClr val="0033CC"/>
                </a:solidFill>
                <a:latin typeface="Arial"/>
                <a:cs typeface="Arial"/>
              </a:rPr>
              <a:t>5</a:t>
            </a:r>
            <a:r>
              <a:rPr spc="-5" dirty="0">
                <a:solidFill>
                  <a:srgbClr val="0033CC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3068" y="6385553"/>
            <a:ext cx="558546" cy="4724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24893" y="6442964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0099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4255" y="2595372"/>
            <a:ext cx="11668125" cy="4075429"/>
            <a:chOff x="524255" y="2595372"/>
            <a:chExt cx="11668125" cy="407542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255" y="2747772"/>
              <a:ext cx="4888992" cy="3662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1108" y="2595372"/>
              <a:ext cx="4850892" cy="3642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059" y="4293107"/>
              <a:ext cx="3352799" cy="237744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18159" y="1239011"/>
            <a:ext cx="11593830" cy="1119505"/>
            <a:chOff x="518159" y="1239011"/>
            <a:chExt cx="11593830" cy="11195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179" y="1239011"/>
              <a:ext cx="11433810" cy="6804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59" y="1475219"/>
              <a:ext cx="218681" cy="2110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948" y="1483232"/>
              <a:ext cx="178308" cy="1706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79" y="1677923"/>
              <a:ext cx="5613654" cy="6804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7199" y="1261428"/>
            <a:ext cx="11053445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b="1" spc="-5" dirty="0">
                <a:latin typeface="幼圆"/>
                <a:cs typeface="幼圆"/>
              </a:rPr>
              <a:t>基于价格的需求响应控制策略将不再完全适用，需要综合考虑可再生新能源不确定</a:t>
            </a:r>
            <a:endParaRPr sz="2400">
              <a:latin typeface="幼圆"/>
              <a:cs typeface="幼圆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latin typeface="幼圆"/>
                <a:cs typeface="幼圆"/>
              </a:rPr>
              <a:t>特性，制定分布式集中供能的优化策略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07236" y="0"/>
            <a:ext cx="9376410" cy="1226185"/>
            <a:chOff x="1507236" y="0"/>
            <a:chExt cx="9376410" cy="122618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0003" y="0"/>
              <a:ext cx="6223254" cy="7155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7236" y="303275"/>
              <a:ext cx="2160269" cy="8999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3343" y="326136"/>
              <a:ext cx="966978" cy="8999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6159" y="303275"/>
              <a:ext cx="2160269" cy="8999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2268" y="326136"/>
              <a:ext cx="966977" cy="8999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5083" y="303275"/>
              <a:ext cx="2161793" cy="8999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2715" y="326136"/>
              <a:ext cx="966977" cy="8999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5532" y="303275"/>
              <a:ext cx="2567178" cy="8999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8547" y="326136"/>
              <a:ext cx="758190" cy="899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2576" y="303275"/>
              <a:ext cx="941070" cy="899922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  <a:p>
            <a:pPr marL="171450" algn="ctr">
              <a:lnSpc>
                <a:spcPct val="100000"/>
              </a:lnSpc>
            </a:pPr>
            <a:r>
              <a:rPr dirty="0">
                <a:solidFill>
                  <a:srgbClr val="0033CC"/>
                </a:solidFill>
              </a:rPr>
              <a:t>智能</a:t>
            </a:r>
            <a:r>
              <a:rPr spc="-15" dirty="0">
                <a:solidFill>
                  <a:srgbClr val="0033CC"/>
                </a:solidFill>
              </a:rPr>
              <a:t>家</a:t>
            </a:r>
            <a:r>
              <a:rPr dirty="0">
                <a:solidFill>
                  <a:srgbClr val="0033CC"/>
                </a:solidFill>
              </a:rPr>
              <a:t>居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智能楼</a:t>
            </a:r>
            <a:r>
              <a:rPr spc="-10" dirty="0">
                <a:solidFill>
                  <a:srgbClr val="0033CC"/>
                </a:solidFill>
              </a:rPr>
              <a:t>宇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FF0000"/>
                </a:solidFill>
              </a:rPr>
              <a:t>智能交通</a:t>
            </a:r>
            <a:r>
              <a:rPr spc="-15" dirty="0">
                <a:solidFill>
                  <a:srgbClr val="0033CC"/>
                </a:solidFill>
                <a:latin typeface="Wingdings"/>
                <a:cs typeface="Wingdings"/>
              </a:rPr>
              <a:t></a:t>
            </a:r>
            <a:r>
              <a:rPr dirty="0">
                <a:solidFill>
                  <a:srgbClr val="0033CC"/>
                </a:solidFill>
              </a:rPr>
              <a:t>智慧</a:t>
            </a:r>
            <a:r>
              <a:rPr spc="-15" dirty="0">
                <a:solidFill>
                  <a:srgbClr val="0033CC"/>
                </a:solidFill>
              </a:rPr>
              <a:t>城</a:t>
            </a:r>
            <a:r>
              <a:rPr dirty="0">
                <a:solidFill>
                  <a:srgbClr val="0033CC"/>
                </a:solidFill>
              </a:rPr>
              <a:t>市</a:t>
            </a:r>
            <a:r>
              <a:rPr spc="-5" dirty="0">
                <a:solidFill>
                  <a:srgbClr val="0033CC"/>
                </a:solidFill>
              </a:rPr>
              <a:t>（</a:t>
            </a:r>
            <a:r>
              <a:rPr spc="-5" dirty="0">
                <a:solidFill>
                  <a:srgbClr val="0033CC"/>
                </a:solidFill>
                <a:latin typeface="Arial"/>
                <a:cs typeface="Arial"/>
              </a:rPr>
              <a:t>6</a:t>
            </a:r>
            <a:r>
              <a:rPr spc="-5" dirty="0">
                <a:solidFill>
                  <a:srgbClr val="0033CC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3716"/>
            <a:ext cx="10833100" cy="1119505"/>
            <a:chOff x="850264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13716"/>
              <a:ext cx="7265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179273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二</a:t>
            </a:r>
            <a:r>
              <a:rPr sz="4000" spc="-5" dirty="0"/>
              <a:t>战时</a:t>
            </a:r>
            <a:r>
              <a:rPr sz="4000" dirty="0"/>
              <a:t>雷</a:t>
            </a:r>
            <a:r>
              <a:rPr sz="4000" spc="-5" dirty="0"/>
              <a:t>达指</a:t>
            </a:r>
            <a:r>
              <a:rPr sz="4000" dirty="0"/>
              <a:t>挥</a:t>
            </a:r>
            <a:r>
              <a:rPr sz="4000" spc="-5" dirty="0"/>
              <a:t>中的</a:t>
            </a:r>
            <a:r>
              <a:rPr sz="4000" dirty="0"/>
              <a:t>工</a:t>
            </a:r>
            <a:r>
              <a:rPr sz="4000" spc="-5" dirty="0"/>
              <a:t>程科学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18871" y="1095755"/>
            <a:ext cx="11959590" cy="5592445"/>
            <a:chOff x="118871" y="1095755"/>
            <a:chExt cx="11959590" cy="55924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551" y="1095755"/>
              <a:ext cx="8538210" cy="30167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91" y="2406395"/>
              <a:ext cx="166115" cy="1661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6179" y="3112007"/>
              <a:ext cx="268224" cy="3093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50175" y="2479547"/>
              <a:ext cx="1367790" cy="870585"/>
            </a:xfrm>
            <a:custGeom>
              <a:avLst/>
              <a:gdLst/>
              <a:ahLst/>
              <a:cxnLst/>
              <a:rect l="l" t="t" r="r" b="b"/>
              <a:pathLst>
                <a:path w="1367790" h="870585">
                  <a:moveTo>
                    <a:pt x="68326" y="653669"/>
                  </a:moveTo>
                  <a:lnTo>
                    <a:pt x="49911" y="646430"/>
                  </a:lnTo>
                  <a:lnTo>
                    <a:pt x="48768" y="649478"/>
                  </a:lnTo>
                  <a:lnTo>
                    <a:pt x="42291" y="668147"/>
                  </a:lnTo>
                  <a:lnTo>
                    <a:pt x="36576" y="686943"/>
                  </a:lnTo>
                  <a:lnTo>
                    <a:pt x="32131" y="704342"/>
                  </a:lnTo>
                  <a:lnTo>
                    <a:pt x="51308" y="709295"/>
                  </a:lnTo>
                  <a:lnTo>
                    <a:pt x="55499" y="692658"/>
                  </a:lnTo>
                  <a:lnTo>
                    <a:pt x="61087" y="674624"/>
                  </a:lnTo>
                  <a:lnTo>
                    <a:pt x="67183" y="656717"/>
                  </a:lnTo>
                  <a:lnTo>
                    <a:pt x="68326" y="653669"/>
                  </a:lnTo>
                  <a:close/>
                </a:path>
                <a:path w="1367790" h="870585">
                  <a:moveTo>
                    <a:pt x="75819" y="728472"/>
                  </a:moveTo>
                  <a:lnTo>
                    <a:pt x="38544" y="724789"/>
                  </a:lnTo>
                  <a:lnTo>
                    <a:pt x="0" y="720979"/>
                  </a:lnTo>
                  <a:lnTo>
                    <a:pt x="30480" y="800608"/>
                  </a:lnTo>
                  <a:lnTo>
                    <a:pt x="69189" y="739013"/>
                  </a:lnTo>
                  <a:lnTo>
                    <a:pt x="75819" y="728472"/>
                  </a:lnTo>
                  <a:close/>
                </a:path>
                <a:path w="1367790" h="870585">
                  <a:moveTo>
                    <a:pt x="101092" y="583184"/>
                  </a:moveTo>
                  <a:lnTo>
                    <a:pt x="83947" y="573278"/>
                  </a:lnTo>
                  <a:lnTo>
                    <a:pt x="82423" y="575945"/>
                  </a:lnTo>
                  <a:lnTo>
                    <a:pt x="72898" y="594233"/>
                  </a:lnTo>
                  <a:lnTo>
                    <a:pt x="64008" y="612521"/>
                  </a:lnTo>
                  <a:lnTo>
                    <a:pt x="57404" y="627634"/>
                  </a:lnTo>
                  <a:lnTo>
                    <a:pt x="75565" y="635635"/>
                  </a:lnTo>
                  <a:lnTo>
                    <a:pt x="81915" y="621157"/>
                  </a:lnTo>
                  <a:lnTo>
                    <a:pt x="90424" y="603377"/>
                  </a:lnTo>
                  <a:lnTo>
                    <a:pt x="99568" y="585724"/>
                  </a:lnTo>
                  <a:lnTo>
                    <a:pt x="101092" y="583184"/>
                  </a:lnTo>
                  <a:close/>
                </a:path>
                <a:path w="1367790" h="870585">
                  <a:moveTo>
                    <a:pt x="114554" y="869061"/>
                  </a:moveTo>
                  <a:lnTo>
                    <a:pt x="114173" y="849249"/>
                  </a:lnTo>
                  <a:lnTo>
                    <a:pt x="54737" y="850392"/>
                  </a:lnTo>
                  <a:lnTo>
                    <a:pt x="55118" y="870204"/>
                  </a:lnTo>
                  <a:lnTo>
                    <a:pt x="114554" y="869061"/>
                  </a:lnTo>
                  <a:close/>
                </a:path>
                <a:path w="1367790" h="870585">
                  <a:moveTo>
                    <a:pt x="143129" y="517144"/>
                  </a:moveTo>
                  <a:lnTo>
                    <a:pt x="126873" y="505714"/>
                  </a:lnTo>
                  <a:lnTo>
                    <a:pt x="115443" y="522097"/>
                  </a:lnTo>
                  <a:lnTo>
                    <a:pt x="103632" y="539877"/>
                  </a:lnTo>
                  <a:lnTo>
                    <a:pt x="93980" y="555879"/>
                  </a:lnTo>
                  <a:lnTo>
                    <a:pt x="110871" y="566166"/>
                  </a:lnTo>
                  <a:lnTo>
                    <a:pt x="120269" y="550799"/>
                  </a:lnTo>
                  <a:lnTo>
                    <a:pt x="131572" y="533527"/>
                  </a:lnTo>
                  <a:lnTo>
                    <a:pt x="143129" y="517144"/>
                  </a:lnTo>
                  <a:close/>
                </a:path>
                <a:path w="1367790" h="870585">
                  <a:moveTo>
                    <a:pt x="192024" y="456184"/>
                  </a:moveTo>
                  <a:lnTo>
                    <a:pt x="177165" y="443103"/>
                  </a:lnTo>
                  <a:lnTo>
                    <a:pt x="169037" y="452374"/>
                  </a:lnTo>
                  <a:lnTo>
                    <a:pt x="154559" y="469519"/>
                  </a:lnTo>
                  <a:lnTo>
                    <a:pt x="140843" y="486918"/>
                  </a:lnTo>
                  <a:lnTo>
                    <a:pt x="138811" y="489585"/>
                  </a:lnTo>
                  <a:lnTo>
                    <a:pt x="154813" y="501396"/>
                  </a:lnTo>
                  <a:lnTo>
                    <a:pt x="156464" y="499110"/>
                  </a:lnTo>
                  <a:lnTo>
                    <a:pt x="169672" y="482219"/>
                  </a:lnTo>
                  <a:lnTo>
                    <a:pt x="183896" y="465455"/>
                  </a:lnTo>
                  <a:lnTo>
                    <a:pt x="192024" y="456184"/>
                  </a:lnTo>
                  <a:close/>
                </a:path>
                <a:path w="1367790" h="870585">
                  <a:moveTo>
                    <a:pt x="194437" y="864108"/>
                  </a:moveTo>
                  <a:lnTo>
                    <a:pt x="192659" y="844423"/>
                  </a:lnTo>
                  <a:lnTo>
                    <a:pt x="174625" y="846074"/>
                  </a:lnTo>
                  <a:lnTo>
                    <a:pt x="133604" y="848233"/>
                  </a:lnTo>
                  <a:lnTo>
                    <a:pt x="134747" y="868045"/>
                  </a:lnTo>
                  <a:lnTo>
                    <a:pt x="175641" y="865759"/>
                  </a:lnTo>
                  <a:lnTo>
                    <a:pt x="194437" y="864108"/>
                  </a:lnTo>
                  <a:close/>
                </a:path>
                <a:path w="1367790" h="870585">
                  <a:moveTo>
                    <a:pt x="246380" y="399796"/>
                  </a:moveTo>
                  <a:lnTo>
                    <a:pt x="232791" y="385445"/>
                  </a:lnTo>
                  <a:lnTo>
                    <a:pt x="215773" y="401955"/>
                  </a:lnTo>
                  <a:lnTo>
                    <a:pt x="199517" y="418592"/>
                  </a:lnTo>
                  <a:lnTo>
                    <a:pt x="190627" y="428117"/>
                  </a:lnTo>
                  <a:lnTo>
                    <a:pt x="205105" y="441706"/>
                  </a:lnTo>
                  <a:lnTo>
                    <a:pt x="213741" y="432435"/>
                  </a:lnTo>
                  <a:lnTo>
                    <a:pt x="229616" y="416052"/>
                  </a:lnTo>
                  <a:lnTo>
                    <a:pt x="246380" y="399796"/>
                  </a:lnTo>
                  <a:close/>
                </a:path>
                <a:path w="1367790" h="870585">
                  <a:moveTo>
                    <a:pt x="273558" y="855599"/>
                  </a:moveTo>
                  <a:lnTo>
                    <a:pt x="271018" y="836041"/>
                  </a:lnTo>
                  <a:lnTo>
                    <a:pt x="234061" y="840613"/>
                  </a:lnTo>
                  <a:lnTo>
                    <a:pt x="212344" y="842645"/>
                  </a:lnTo>
                  <a:lnTo>
                    <a:pt x="214122" y="862330"/>
                  </a:lnTo>
                  <a:lnTo>
                    <a:pt x="235839" y="860298"/>
                  </a:lnTo>
                  <a:lnTo>
                    <a:pt x="273558" y="855599"/>
                  </a:lnTo>
                  <a:close/>
                </a:path>
                <a:path w="1367790" h="870585">
                  <a:moveTo>
                    <a:pt x="305181" y="347980"/>
                  </a:moveTo>
                  <a:lnTo>
                    <a:pt x="292862" y="332486"/>
                  </a:lnTo>
                  <a:lnTo>
                    <a:pt x="286512" y="337693"/>
                  </a:lnTo>
                  <a:lnTo>
                    <a:pt x="250063" y="369189"/>
                  </a:lnTo>
                  <a:lnTo>
                    <a:pt x="247269" y="371856"/>
                  </a:lnTo>
                  <a:lnTo>
                    <a:pt x="260858" y="386334"/>
                  </a:lnTo>
                  <a:lnTo>
                    <a:pt x="263017" y="384175"/>
                  </a:lnTo>
                  <a:lnTo>
                    <a:pt x="298831" y="353060"/>
                  </a:lnTo>
                  <a:lnTo>
                    <a:pt x="305181" y="347980"/>
                  </a:lnTo>
                  <a:close/>
                </a:path>
                <a:path w="1367790" h="870585">
                  <a:moveTo>
                    <a:pt x="352171" y="843915"/>
                  </a:moveTo>
                  <a:lnTo>
                    <a:pt x="349123" y="824357"/>
                  </a:lnTo>
                  <a:lnTo>
                    <a:pt x="292989" y="833247"/>
                  </a:lnTo>
                  <a:lnTo>
                    <a:pt x="290703" y="833501"/>
                  </a:lnTo>
                  <a:lnTo>
                    <a:pt x="293116" y="853186"/>
                  </a:lnTo>
                  <a:lnTo>
                    <a:pt x="295529" y="852932"/>
                  </a:lnTo>
                  <a:lnTo>
                    <a:pt x="352171" y="843915"/>
                  </a:lnTo>
                  <a:close/>
                </a:path>
                <a:path w="1367790" h="870585">
                  <a:moveTo>
                    <a:pt x="367792" y="300101"/>
                  </a:moveTo>
                  <a:lnTo>
                    <a:pt x="356108" y="284099"/>
                  </a:lnTo>
                  <a:lnTo>
                    <a:pt x="324993" y="306959"/>
                  </a:lnTo>
                  <a:lnTo>
                    <a:pt x="308356" y="320167"/>
                  </a:lnTo>
                  <a:lnTo>
                    <a:pt x="320675" y="335661"/>
                  </a:lnTo>
                  <a:lnTo>
                    <a:pt x="336677" y="322834"/>
                  </a:lnTo>
                  <a:lnTo>
                    <a:pt x="367792" y="300101"/>
                  </a:lnTo>
                  <a:close/>
                </a:path>
                <a:path w="1367790" h="870585">
                  <a:moveTo>
                    <a:pt x="430530" y="828167"/>
                  </a:moveTo>
                  <a:lnTo>
                    <a:pt x="426212" y="808863"/>
                  </a:lnTo>
                  <a:lnTo>
                    <a:pt x="409702" y="812673"/>
                  </a:lnTo>
                  <a:lnTo>
                    <a:pt x="368173" y="820674"/>
                  </a:lnTo>
                  <a:lnTo>
                    <a:pt x="371983" y="840105"/>
                  </a:lnTo>
                  <a:lnTo>
                    <a:pt x="413512" y="832104"/>
                  </a:lnTo>
                  <a:lnTo>
                    <a:pt x="430530" y="828167"/>
                  </a:lnTo>
                  <a:close/>
                </a:path>
                <a:path w="1367790" h="870585">
                  <a:moveTo>
                    <a:pt x="433070" y="256413"/>
                  </a:moveTo>
                  <a:lnTo>
                    <a:pt x="422529" y="239649"/>
                  </a:lnTo>
                  <a:lnTo>
                    <a:pt x="408051" y="248666"/>
                  </a:lnTo>
                  <a:lnTo>
                    <a:pt x="372618" y="272542"/>
                  </a:lnTo>
                  <a:lnTo>
                    <a:pt x="383667" y="288925"/>
                  </a:lnTo>
                  <a:lnTo>
                    <a:pt x="418465" y="265557"/>
                  </a:lnTo>
                  <a:lnTo>
                    <a:pt x="433070" y="256413"/>
                  </a:lnTo>
                  <a:close/>
                </a:path>
                <a:path w="1367790" h="870585">
                  <a:moveTo>
                    <a:pt x="500888" y="216281"/>
                  </a:moveTo>
                  <a:lnTo>
                    <a:pt x="491109" y="199136"/>
                  </a:lnTo>
                  <a:lnTo>
                    <a:pt x="452247" y="221234"/>
                  </a:lnTo>
                  <a:lnTo>
                    <a:pt x="439420" y="229108"/>
                  </a:lnTo>
                  <a:lnTo>
                    <a:pt x="449834" y="245999"/>
                  </a:lnTo>
                  <a:lnTo>
                    <a:pt x="462026" y="238506"/>
                  </a:lnTo>
                  <a:lnTo>
                    <a:pt x="500888" y="216281"/>
                  </a:lnTo>
                  <a:close/>
                </a:path>
                <a:path w="1367790" h="870585">
                  <a:moveTo>
                    <a:pt x="507873" y="809371"/>
                  </a:moveTo>
                  <a:lnTo>
                    <a:pt x="502793" y="790194"/>
                  </a:lnTo>
                  <a:lnTo>
                    <a:pt x="466979" y="799592"/>
                  </a:lnTo>
                  <a:lnTo>
                    <a:pt x="445516" y="804545"/>
                  </a:lnTo>
                  <a:lnTo>
                    <a:pt x="449834" y="823849"/>
                  </a:lnTo>
                  <a:lnTo>
                    <a:pt x="471424" y="818896"/>
                  </a:lnTo>
                  <a:lnTo>
                    <a:pt x="507873" y="809371"/>
                  </a:lnTo>
                  <a:close/>
                </a:path>
                <a:path w="1367790" h="870585">
                  <a:moveTo>
                    <a:pt x="570611" y="180213"/>
                  </a:moveTo>
                  <a:lnTo>
                    <a:pt x="562102" y="162306"/>
                  </a:lnTo>
                  <a:lnTo>
                    <a:pt x="545592" y="170180"/>
                  </a:lnTo>
                  <a:lnTo>
                    <a:pt x="508889" y="189484"/>
                  </a:lnTo>
                  <a:lnTo>
                    <a:pt x="518033" y="207010"/>
                  </a:lnTo>
                  <a:lnTo>
                    <a:pt x="554228" y="188087"/>
                  </a:lnTo>
                  <a:lnTo>
                    <a:pt x="570611" y="180213"/>
                  </a:lnTo>
                  <a:close/>
                </a:path>
                <a:path w="1367790" h="870585">
                  <a:moveTo>
                    <a:pt x="584327" y="787527"/>
                  </a:moveTo>
                  <a:lnTo>
                    <a:pt x="578739" y="768604"/>
                  </a:lnTo>
                  <a:lnTo>
                    <a:pt x="523621" y="784860"/>
                  </a:lnTo>
                  <a:lnTo>
                    <a:pt x="521970" y="785241"/>
                  </a:lnTo>
                  <a:lnTo>
                    <a:pt x="527050" y="804418"/>
                  </a:lnTo>
                  <a:lnTo>
                    <a:pt x="528574" y="803910"/>
                  </a:lnTo>
                  <a:lnTo>
                    <a:pt x="584327" y="787527"/>
                  </a:lnTo>
                  <a:close/>
                </a:path>
                <a:path w="1367790" h="870585">
                  <a:moveTo>
                    <a:pt x="642493" y="147574"/>
                  </a:moveTo>
                  <a:lnTo>
                    <a:pt x="634492" y="129413"/>
                  </a:lnTo>
                  <a:lnTo>
                    <a:pt x="594614" y="146812"/>
                  </a:lnTo>
                  <a:lnTo>
                    <a:pt x="580009" y="153797"/>
                  </a:lnTo>
                  <a:lnTo>
                    <a:pt x="588518" y="171704"/>
                  </a:lnTo>
                  <a:lnTo>
                    <a:pt x="602615" y="164973"/>
                  </a:lnTo>
                  <a:lnTo>
                    <a:pt x="642493" y="147574"/>
                  </a:lnTo>
                  <a:close/>
                </a:path>
                <a:path w="1367790" h="870585">
                  <a:moveTo>
                    <a:pt x="659892" y="761746"/>
                  </a:moveTo>
                  <a:lnTo>
                    <a:pt x="653161" y="743204"/>
                  </a:lnTo>
                  <a:lnTo>
                    <a:pt x="633603" y="750316"/>
                  </a:lnTo>
                  <a:lnTo>
                    <a:pt x="597281" y="762381"/>
                  </a:lnTo>
                  <a:lnTo>
                    <a:pt x="603504" y="781177"/>
                  </a:lnTo>
                  <a:lnTo>
                    <a:pt x="639953" y="769112"/>
                  </a:lnTo>
                  <a:lnTo>
                    <a:pt x="659892" y="761746"/>
                  </a:lnTo>
                  <a:close/>
                </a:path>
                <a:path w="1367790" h="870585">
                  <a:moveTo>
                    <a:pt x="715518" y="118618"/>
                  </a:moveTo>
                  <a:lnTo>
                    <a:pt x="708787" y="99949"/>
                  </a:lnTo>
                  <a:lnTo>
                    <a:pt x="696468" y="104394"/>
                  </a:lnTo>
                  <a:lnTo>
                    <a:pt x="653161" y="121539"/>
                  </a:lnTo>
                  <a:lnTo>
                    <a:pt x="660400" y="139954"/>
                  </a:lnTo>
                  <a:lnTo>
                    <a:pt x="703199" y="123063"/>
                  </a:lnTo>
                  <a:lnTo>
                    <a:pt x="715518" y="118618"/>
                  </a:lnTo>
                  <a:close/>
                </a:path>
                <a:path w="1367790" h="870585">
                  <a:moveTo>
                    <a:pt x="734187" y="733044"/>
                  </a:moveTo>
                  <a:lnTo>
                    <a:pt x="726694" y="714629"/>
                  </a:lnTo>
                  <a:lnTo>
                    <a:pt x="687070" y="730758"/>
                  </a:lnTo>
                  <a:lnTo>
                    <a:pt x="671703" y="736346"/>
                  </a:lnTo>
                  <a:lnTo>
                    <a:pt x="678561" y="754888"/>
                  </a:lnTo>
                  <a:lnTo>
                    <a:pt x="693928" y="749300"/>
                  </a:lnTo>
                  <a:lnTo>
                    <a:pt x="734187" y="733044"/>
                  </a:lnTo>
                  <a:close/>
                </a:path>
                <a:path w="1367790" h="870585">
                  <a:moveTo>
                    <a:pt x="790194" y="93218"/>
                  </a:moveTo>
                  <a:lnTo>
                    <a:pt x="784225" y="74295"/>
                  </a:lnTo>
                  <a:lnTo>
                    <a:pt x="749173" y="85471"/>
                  </a:lnTo>
                  <a:lnTo>
                    <a:pt x="727456" y="93345"/>
                  </a:lnTo>
                  <a:lnTo>
                    <a:pt x="734187" y="111887"/>
                  </a:lnTo>
                  <a:lnTo>
                    <a:pt x="755142" y="104394"/>
                  </a:lnTo>
                  <a:lnTo>
                    <a:pt x="790194" y="93218"/>
                  </a:lnTo>
                  <a:close/>
                </a:path>
                <a:path w="1367790" h="870585">
                  <a:moveTo>
                    <a:pt x="807212" y="700659"/>
                  </a:moveTo>
                  <a:lnTo>
                    <a:pt x="798576" y="682879"/>
                  </a:lnTo>
                  <a:lnTo>
                    <a:pt x="789686" y="687070"/>
                  </a:lnTo>
                  <a:lnTo>
                    <a:pt x="744728" y="707136"/>
                  </a:lnTo>
                  <a:lnTo>
                    <a:pt x="752729" y="725297"/>
                  </a:lnTo>
                  <a:lnTo>
                    <a:pt x="797814" y="705231"/>
                  </a:lnTo>
                  <a:lnTo>
                    <a:pt x="807212" y="700659"/>
                  </a:lnTo>
                  <a:close/>
                </a:path>
                <a:path w="1367790" h="870585">
                  <a:moveTo>
                    <a:pt x="865632" y="71247"/>
                  </a:moveTo>
                  <a:lnTo>
                    <a:pt x="860933" y="52070"/>
                  </a:lnTo>
                  <a:lnTo>
                    <a:pt x="857250" y="52959"/>
                  </a:lnTo>
                  <a:lnTo>
                    <a:pt x="803402" y="68199"/>
                  </a:lnTo>
                  <a:lnTo>
                    <a:pt x="808736" y="87249"/>
                  </a:lnTo>
                  <a:lnTo>
                    <a:pt x="862076" y="72136"/>
                  </a:lnTo>
                  <a:lnTo>
                    <a:pt x="865632" y="71247"/>
                  </a:lnTo>
                  <a:close/>
                </a:path>
                <a:path w="1367790" h="870585">
                  <a:moveTo>
                    <a:pt x="878332" y="664972"/>
                  </a:moveTo>
                  <a:lnTo>
                    <a:pt x="869061" y="647446"/>
                  </a:lnTo>
                  <a:lnTo>
                    <a:pt x="838835" y="663321"/>
                  </a:lnTo>
                  <a:lnTo>
                    <a:pt x="816356" y="674243"/>
                  </a:lnTo>
                  <a:lnTo>
                    <a:pt x="824992" y="692023"/>
                  </a:lnTo>
                  <a:lnTo>
                    <a:pt x="847471" y="681228"/>
                  </a:lnTo>
                  <a:lnTo>
                    <a:pt x="878332" y="664972"/>
                  </a:lnTo>
                  <a:close/>
                </a:path>
                <a:path w="1367790" h="870585">
                  <a:moveTo>
                    <a:pt x="942467" y="53340"/>
                  </a:moveTo>
                  <a:lnTo>
                    <a:pt x="938403" y="33909"/>
                  </a:lnTo>
                  <a:lnTo>
                    <a:pt x="912622" y="39370"/>
                  </a:lnTo>
                  <a:lnTo>
                    <a:pt x="880110" y="47371"/>
                  </a:lnTo>
                  <a:lnTo>
                    <a:pt x="884936" y="66548"/>
                  </a:lnTo>
                  <a:lnTo>
                    <a:pt x="916813" y="58801"/>
                  </a:lnTo>
                  <a:lnTo>
                    <a:pt x="942467" y="53340"/>
                  </a:lnTo>
                  <a:close/>
                </a:path>
                <a:path w="1367790" h="870585">
                  <a:moveTo>
                    <a:pt x="947928" y="625602"/>
                  </a:moveTo>
                  <a:lnTo>
                    <a:pt x="937387" y="608838"/>
                  </a:lnTo>
                  <a:lnTo>
                    <a:pt x="932053" y="612140"/>
                  </a:lnTo>
                  <a:lnTo>
                    <a:pt x="886333" y="638429"/>
                  </a:lnTo>
                  <a:lnTo>
                    <a:pt x="896112" y="655574"/>
                  </a:lnTo>
                  <a:lnTo>
                    <a:pt x="941959" y="629285"/>
                  </a:lnTo>
                  <a:lnTo>
                    <a:pt x="947928" y="625602"/>
                  </a:lnTo>
                  <a:close/>
                </a:path>
                <a:path w="1367790" h="870585">
                  <a:moveTo>
                    <a:pt x="1014730" y="582422"/>
                  </a:moveTo>
                  <a:lnTo>
                    <a:pt x="1003681" y="566039"/>
                  </a:lnTo>
                  <a:lnTo>
                    <a:pt x="975995" y="584835"/>
                  </a:lnTo>
                  <a:lnTo>
                    <a:pt x="954278" y="598297"/>
                  </a:lnTo>
                  <a:lnTo>
                    <a:pt x="964692" y="615188"/>
                  </a:lnTo>
                  <a:lnTo>
                    <a:pt x="986409" y="601599"/>
                  </a:lnTo>
                  <a:lnTo>
                    <a:pt x="1014730" y="582422"/>
                  </a:lnTo>
                  <a:close/>
                </a:path>
                <a:path w="1367790" h="870585">
                  <a:moveTo>
                    <a:pt x="1020064" y="38862"/>
                  </a:moveTo>
                  <a:lnTo>
                    <a:pt x="1016635" y="19431"/>
                  </a:lnTo>
                  <a:lnTo>
                    <a:pt x="968756" y="27559"/>
                  </a:lnTo>
                  <a:lnTo>
                    <a:pt x="957834" y="29845"/>
                  </a:lnTo>
                  <a:lnTo>
                    <a:pt x="961898" y="49276"/>
                  </a:lnTo>
                  <a:lnTo>
                    <a:pt x="972058" y="47117"/>
                  </a:lnTo>
                  <a:lnTo>
                    <a:pt x="1020064" y="38862"/>
                  </a:lnTo>
                  <a:close/>
                </a:path>
                <a:path w="1367790" h="870585">
                  <a:moveTo>
                    <a:pt x="1079246" y="535178"/>
                  </a:moveTo>
                  <a:lnTo>
                    <a:pt x="1067054" y="519684"/>
                  </a:lnTo>
                  <a:lnTo>
                    <a:pt x="1057402" y="527177"/>
                  </a:lnTo>
                  <a:lnTo>
                    <a:pt x="1019683" y="555117"/>
                  </a:lnTo>
                  <a:lnTo>
                    <a:pt x="1031494" y="570992"/>
                  </a:lnTo>
                  <a:lnTo>
                    <a:pt x="1069213" y="543052"/>
                  </a:lnTo>
                  <a:lnTo>
                    <a:pt x="1079246" y="535178"/>
                  </a:lnTo>
                  <a:close/>
                </a:path>
                <a:path w="1367790" h="870585">
                  <a:moveTo>
                    <a:pt x="1097788" y="28575"/>
                  </a:moveTo>
                  <a:lnTo>
                    <a:pt x="1095883" y="8890"/>
                  </a:lnTo>
                  <a:lnTo>
                    <a:pt x="1082421" y="10160"/>
                  </a:lnTo>
                  <a:lnTo>
                    <a:pt x="1036574" y="16383"/>
                  </a:lnTo>
                  <a:lnTo>
                    <a:pt x="1039241" y="35941"/>
                  </a:lnTo>
                  <a:lnTo>
                    <a:pt x="1084326" y="29845"/>
                  </a:lnTo>
                  <a:lnTo>
                    <a:pt x="1097788" y="28575"/>
                  </a:lnTo>
                  <a:close/>
                </a:path>
                <a:path w="1367790" h="870585">
                  <a:moveTo>
                    <a:pt x="1140206" y="483489"/>
                  </a:moveTo>
                  <a:lnTo>
                    <a:pt x="1126871" y="468757"/>
                  </a:lnTo>
                  <a:lnTo>
                    <a:pt x="1112647" y="481711"/>
                  </a:lnTo>
                  <a:lnTo>
                    <a:pt x="1094867" y="497078"/>
                  </a:lnTo>
                  <a:lnTo>
                    <a:pt x="1082294" y="507365"/>
                  </a:lnTo>
                  <a:lnTo>
                    <a:pt x="1094867" y="522732"/>
                  </a:lnTo>
                  <a:lnTo>
                    <a:pt x="1107440" y="512318"/>
                  </a:lnTo>
                  <a:lnTo>
                    <a:pt x="1125601" y="496697"/>
                  </a:lnTo>
                  <a:lnTo>
                    <a:pt x="1140206" y="483489"/>
                  </a:lnTo>
                  <a:close/>
                </a:path>
                <a:path w="1367790" h="870585">
                  <a:moveTo>
                    <a:pt x="1176401" y="22225"/>
                  </a:moveTo>
                  <a:lnTo>
                    <a:pt x="1175258" y="2413"/>
                  </a:lnTo>
                  <a:lnTo>
                    <a:pt x="1139825" y="4572"/>
                  </a:lnTo>
                  <a:lnTo>
                    <a:pt x="1115695" y="6985"/>
                  </a:lnTo>
                  <a:lnTo>
                    <a:pt x="1117600" y="26670"/>
                  </a:lnTo>
                  <a:lnTo>
                    <a:pt x="1140968" y="24384"/>
                  </a:lnTo>
                  <a:lnTo>
                    <a:pt x="1176401" y="22225"/>
                  </a:lnTo>
                  <a:close/>
                </a:path>
                <a:path w="1367790" h="870585">
                  <a:moveTo>
                    <a:pt x="1196975" y="426847"/>
                  </a:moveTo>
                  <a:lnTo>
                    <a:pt x="1182243" y="413512"/>
                  </a:lnTo>
                  <a:lnTo>
                    <a:pt x="1177925" y="418211"/>
                  </a:lnTo>
                  <a:lnTo>
                    <a:pt x="1162558" y="434340"/>
                  </a:lnTo>
                  <a:lnTo>
                    <a:pt x="1146556" y="450342"/>
                  </a:lnTo>
                  <a:lnTo>
                    <a:pt x="1141222" y="455422"/>
                  </a:lnTo>
                  <a:lnTo>
                    <a:pt x="1154811" y="469773"/>
                  </a:lnTo>
                  <a:lnTo>
                    <a:pt x="1160272" y="464693"/>
                  </a:lnTo>
                  <a:lnTo>
                    <a:pt x="1176528" y="448437"/>
                  </a:lnTo>
                  <a:lnTo>
                    <a:pt x="1192276" y="431927"/>
                  </a:lnTo>
                  <a:lnTo>
                    <a:pt x="1196975" y="426847"/>
                  </a:lnTo>
                  <a:close/>
                </a:path>
                <a:path w="1367790" h="870585">
                  <a:moveTo>
                    <a:pt x="1247775" y="364998"/>
                  </a:moveTo>
                  <a:lnTo>
                    <a:pt x="1232027" y="353060"/>
                  </a:lnTo>
                  <a:lnTo>
                    <a:pt x="1219835" y="368935"/>
                  </a:lnTo>
                  <a:lnTo>
                    <a:pt x="1206627" y="385572"/>
                  </a:lnTo>
                  <a:lnTo>
                    <a:pt x="1195197" y="398907"/>
                  </a:lnTo>
                  <a:lnTo>
                    <a:pt x="1210310" y="411734"/>
                  </a:lnTo>
                  <a:lnTo>
                    <a:pt x="1221740" y="398399"/>
                  </a:lnTo>
                  <a:lnTo>
                    <a:pt x="1235329" y="381381"/>
                  </a:lnTo>
                  <a:lnTo>
                    <a:pt x="1247775" y="364998"/>
                  </a:lnTo>
                  <a:close/>
                </a:path>
                <a:path w="1367790" h="870585">
                  <a:moveTo>
                    <a:pt x="1255141" y="19812"/>
                  </a:moveTo>
                  <a:lnTo>
                    <a:pt x="1255014" y="0"/>
                  </a:lnTo>
                  <a:lnTo>
                    <a:pt x="1226312" y="254"/>
                  </a:lnTo>
                  <a:lnTo>
                    <a:pt x="1197356" y="1143"/>
                  </a:lnTo>
                  <a:lnTo>
                    <a:pt x="1195070" y="1270"/>
                  </a:lnTo>
                  <a:lnTo>
                    <a:pt x="1196213" y="21082"/>
                  </a:lnTo>
                  <a:lnTo>
                    <a:pt x="1197991" y="20955"/>
                  </a:lnTo>
                  <a:lnTo>
                    <a:pt x="1226439" y="20066"/>
                  </a:lnTo>
                  <a:lnTo>
                    <a:pt x="1255141" y="19812"/>
                  </a:lnTo>
                  <a:close/>
                </a:path>
                <a:path w="1367790" h="870585">
                  <a:moveTo>
                    <a:pt x="1291209" y="297180"/>
                  </a:moveTo>
                  <a:lnTo>
                    <a:pt x="1273937" y="287401"/>
                  </a:lnTo>
                  <a:lnTo>
                    <a:pt x="1266063" y="301625"/>
                  </a:lnTo>
                  <a:lnTo>
                    <a:pt x="1255649" y="318643"/>
                  </a:lnTo>
                  <a:lnTo>
                    <a:pt x="1244473" y="335534"/>
                  </a:lnTo>
                  <a:lnTo>
                    <a:pt x="1243330" y="337185"/>
                  </a:lnTo>
                  <a:lnTo>
                    <a:pt x="1259459" y="348615"/>
                  </a:lnTo>
                  <a:lnTo>
                    <a:pt x="1260602" y="346964"/>
                  </a:lnTo>
                  <a:lnTo>
                    <a:pt x="1272159" y="329438"/>
                  </a:lnTo>
                  <a:lnTo>
                    <a:pt x="1282954" y="312039"/>
                  </a:lnTo>
                  <a:lnTo>
                    <a:pt x="1291209" y="297180"/>
                  </a:lnTo>
                  <a:close/>
                </a:path>
                <a:path w="1367790" h="870585">
                  <a:moveTo>
                    <a:pt x="1324483" y="223647"/>
                  </a:moveTo>
                  <a:lnTo>
                    <a:pt x="1305941" y="216662"/>
                  </a:lnTo>
                  <a:lnTo>
                    <a:pt x="1299972" y="232791"/>
                  </a:lnTo>
                  <a:lnTo>
                    <a:pt x="1292606" y="250063"/>
                  </a:lnTo>
                  <a:lnTo>
                    <a:pt x="1284605" y="267335"/>
                  </a:lnTo>
                  <a:lnTo>
                    <a:pt x="1283081" y="270256"/>
                  </a:lnTo>
                  <a:lnTo>
                    <a:pt x="1300607" y="279400"/>
                  </a:lnTo>
                  <a:lnTo>
                    <a:pt x="1302131" y="276479"/>
                  </a:lnTo>
                  <a:lnTo>
                    <a:pt x="1310640" y="258572"/>
                  </a:lnTo>
                  <a:lnTo>
                    <a:pt x="1318133" y="240538"/>
                  </a:lnTo>
                  <a:lnTo>
                    <a:pt x="1324483" y="223647"/>
                  </a:lnTo>
                  <a:close/>
                </a:path>
                <a:path w="1367790" h="870585">
                  <a:moveTo>
                    <a:pt x="1367409" y="173609"/>
                  </a:moveTo>
                  <a:lnTo>
                    <a:pt x="1360614" y="155194"/>
                  </a:lnTo>
                  <a:lnTo>
                    <a:pt x="1337945" y="93726"/>
                  </a:lnTo>
                  <a:lnTo>
                    <a:pt x="1291717" y="165354"/>
                  </a:lnTo>
                  <a:lnTo>
                    <a:pt x="1319022" y="168338"/>
                  </a:lnTo>
                  <a:lnTo>
                    <a:pt x="1316990" y="180721"/>
                  </a:lnTo>
                  <a:lnTo>
                    <a:pt x="1312164" y="198120"/>
                  </a:lnTo>
                  <a:lnTo>
                    <a:pt x="1312037" y="198374"/>
                  </a:lnTo>
                  <a:lnTo>
                    <a:pt x="1330833" y="204470"/>
                  </a:lnTo>
                  <a:lnTo>
                    <a:pt x="1330960" y="204216"/>
                  </a:lnTo>
                  <a:lnTo>
                    <a:pt x="1336040" y="186055"/>
                  </a:lnTo>
                  <a:lnTo>
                    <a:pt x="1338694" y="170484"/>
                  </a:lnTo>
                  <a:lnTo>
                    <a:pt x="1367409" y="17360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0543" y="1222247"/>
              <a:ext cx="1685544" cy="11201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7451" y="4122420"/>
              <a:ext cx="11401425" cy="832485"/>
            </a:xfrm>
            <a:custGeom>
              <a:avLst/>
              <a:gdLst/>
              <a:ahLst/>
              <a:cxnLst/>
              <a:rect l="l" t="t" r="r" b="b"/>
              <a:pathLst>
                <a:path w="11401425" h="832485">
                  <a:moveTo>
                    <a:pt x="11401044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11401044" y="832103"/>
                  </a:lnTo>
                  <a:lnTo>
                    <a:pt x="11401044" y="0"/>
                  </a:lnTo>
                  <a:close/>
                </a:path>
              </a:pathLst>
            </a:custGeom>
            <a:solidFill>
              <a:srgbClr val="F1F1F1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71" y="4098035"/>
              <a:ext cx="593598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380" y="4098035"/>
              <a:ext cx="848106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395" y="4098035"/>
              <a:ext cx="592073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380" y="4098035"/>
              <a:ext cx="1610106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836" y="4098035"/>
              <a:ext cx="593598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2344" y="4113276"/>
              <a:ext cx="1651254" cy="56769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7471" y="4113276"/>
              <a:ext cx="1425702" cy="567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44083" y="4098035"/>
              <a:ext cx="593598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8592" y="4098035"/>
              <a:ext cx="846582" cy="567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06083" y="4098035"/>
              <a:ext cx="593597" cy="5676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0592" y="4098035"/>
              <a:ext cx="1102614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4115" y="4113276"/>
              <a:ext cx="1370837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47303" y="4098035"/>
              <a:ext cx="2373629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81843" y="4113276"/>
              <a:ext cx="1044701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80419" y="4113276"/>
              <a:ext cx="694181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871" y="4463796"/>
              <a:ext cx="3137154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6936" y="4479035"/>
              <a:ext cx="422910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0755" y="4463796"/>
              <a:ext cx="1355597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17263" y="4463796"/>
              <a:ext cx="593598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1771" y="4463796"/>
              <a:ext cx="3132581" cy="5676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65264" y="4463796"/>
              <a:ext cx="593598" cy="567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65648" y="2409444"/>
              <a:ext cx="1857755" cy="11308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4903" y="5007864"/>
              <a:ext cx="3896105" cy="5676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31919" y="5007864"/>
              <a:ext cx="592074" cy="5676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84904" y="5007864"/>
              <a:ext cx="7197090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42903" y="5007864"/>
              <a:ext cx="593598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97412" y="5007864"/>
              <a:ext cx="592074" cy="56769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8871" y="5373623"/>
              <a:ext cx="595122" cy="5676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4903" y="5373623"/>
              <a:ext cx="6212586" cy="56769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48400" y="5373623"/>
              <a:ext cx="595122" cy="56769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04431" y="5373623"/>
              <a:ext cx="2893314" cy="56769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85148" y="5373623"/>
              <a:ext cx="2893313" cy="5676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871" y="5739384"/>
              <a:ext cx="595122" cy="5676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4903" y="5739384"/>
              <a:ext cx="595122" cy="56769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6467" y="5739384"/>
              <a:ext cx="4153661" cy="5676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11039" y="5739384"/>
              <a:ext cx="593598" cy="56769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465307" y="6120384"/>
              <a:ext cx="848105" cy="56769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974324" y="6105144"/>
              <a:ext cx="1104137" cy="56769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66496" y="2528061"/>
            <a:ext cx="11647170" cy="3987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6985">
              <a:lnSpc>
                <a:spcPts val="202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Bawdsey</a:t>
            </a:r>
            <a:endParaRPr sz="1800">
              <a:latin typeface="Times New Roman"/>
              <a:cs typeface="Times New Roman"/>
            </a:endParaRPr>
          </a:p>
          <a:p>
            <a:pPr marL="7299325">
              <a:lnSpc>
                <a:spcPts val="2020"/>
              </a:lnSpc>
            </a:pPr>
            <a:r>
              <a:rPr sz="1800" b="1" spc="-5" dirty="0">
                <a:latin typeface="Times New Roman"/>
                <a:cs typeface="Times New Roman"/>
              </a:rPr>
              <a:t>London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724979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Times New Roman"/>
                <a:cs typeface="Times New Roman"/>
              </a:rPr>
              <a:t>Biggin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Hill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latin typeface="黑体"/>
                <a:cs typeface="黑体"/>
              </a:rPr>
              <a:t>（军事</a:t>
            </a:r>
            <a:r>
              <a:rPr sz="2000" spc="-15" dirty="0">
                <a:latin typeface="黑体"/>
                <a:cs typeface="黑体"/>
              </a:rPr>
              <a:t>）</a:t>
            </a:r>
            <a:r>
              <a:rPr sz="2000" dirty="0">
                <a:latin typeface="黑体"/>
                <a:cs typeface="黑体"/>
              </a:rPr>
              <a:t>行</a:t>
            </a:r>
            <a:r>
              <a:rPr sz="2000" spc="-15" dirty="0">
                <a:latin typeface="黑体"/>
                <a:cs typeface="黑体"/>
              </a:rPr>
              <a:t>动</a:t>
            </a:r>
            <a:r>
              <a:rPr sz="2000" dirty="0">
                <a:latin typeface="黑体"/>
                <a:cs typeface="黑体"/>
              </a:rPr>
              <a:t>的研究</a:t>
            </a:r>
            <a:r>
              <a:rPr sz="2000" spc="-270" dirty="0">
                <a:latin typeface="黑体"/>
                <a:cs typeface="黑体"/>
              </a:rPr>
              <a:t> </a:t>
            </a:r>
            <a:r>
              <a:rPr sz="2000" spc="-5" dirty="0">
                <a:latin typeface="黑体"/>
                <a:cs typeface="黑体"/>
              </a:rPr>
              <a:t>（</a:t>
            </a:r>
            <a:r>
              <a:rPr sz="2000" spc="-5" dirty="0">
                <a:latin typeface="Arial"/>
                <a:cs typeface="Arial"/>
              </a:rPr>
              <a:t>Operational</a:t>
            </a:r>
            <a:r>
              <a:rPr sz="2000" spc="1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Research</a:t>
            </a:r>
            <a:r>
              <a:rPr sz="2000" spc="-5" dirty="0">
                <a:latin typeface="黑体"/>
                <a:cs typeface="黑体"/>
              </a:rPr>
              <a:t>）</a:t>
            </a:r>
            <a:r>
              <a:rPr sz="2000" dirty="0">
                <a:latin typeface="黑体"/>
                <a:cs typeface="黑体"/>
              </a:rPr>
              <a:t>小</a:t>
            </a:r>
            <a:r>
              <a:rPr sz="2000" spc="-15" dirty="0">
                <a:latin typeface="黑体"/>
                <a:cs typeface="黑体"/>
              </a:rPr>
              <a:t>组</a:t>
            </a:r>
            <a:r>
              <a:rPr sz="2000" dirty="0">
                <a:latin typeface="黑体"/>
                <a:cs typeface="黑体"/>
              </a:rPr>
              <a:t>，协调以</a:t>
            </a:r>
            <a:r>
              <a:rPr sz="2000" dirty="0">
                <a:latin typeface="Arial"/>
                <a:cs typeface="Arial"/>
              </a:rPr>
              <a:t>Bawdsey</a:t>
            </a:r>
            <a:r>
              <a:rPr sz="2000" spc="170" dirty="0">
                <a:latin typeface="Arial"/>
                <a:cs typeface="Arial"/>
              </a:rPr>
              <a:t> </a:t>
            </a:r>
            <a:r>
              <a:rPr sz="2000" dirty="0">
                <a:latin typeface="黑体"/>
                <a:cs typeface="黑体"/>
              </a:rPr>
              <a:t>为中</a:t>
            </a:r>
            <a:r>
              <a:rPr sz="2000" spc="-15" dirty="0">
                <a:latin typeface="黑体"/>
                <a:cs typeface="黑体"/>
              </a:rPr>
              <a:t>心</a:t>
            </a:r>
            <a:r>
              <a:rPr sz="2000" dirty="0">
                <a:latin typeface="黑体"/>
                <a:cs typeface="黑体"/>
              </a:rPr>
              <a:t>的雷达</a:t>
            </a:r>
            <a:r>
              <a:rPr sz="2000" spc="-15" dirty="0">
                <a:latin typeface="黑体"/>
                <a:cs typeface="黑体"/>
              </a:rPr>
              <a:t>链</a:t>
            </a:r>
            <a:r>
              <a:rPr sz="2000" spc="10" dirty="0">
                <a:latin typeface="黑体"/>
                <a:cs typeface="黑体"/>
              </a:rPr>
              <a:t>与</a:t>
            </a:r>
            <a:r>
              <a:rPr sz="2000" spc="-5" dirty="0">
                <a:latin typeface="Arial"/>
                <a:cs typeface="Arial"/>
              </a:rPr>
              <a:t>Biggin</a:t>
            </a:r>
            <a:r>
              <a:rPr sz="2000" spc="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Hill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10" dirty="0">
                <a:latin typeface="黑体"/>
                <a:cs typeface="黑体"/>
              </a:rPr>
              <a:t>空军</a:t>
            </a:r>
            <a:r>
              <a:rPr sz="2000" dirty="0">
                <a:latin typeface="黑体"/>
                <a:cs typeface="黑体"/>
              </a:rPr>
              <a:t>指挥</a:t>
            </a:r>
            <a:r>
              <a:rPr sz="2000" spc="-15" dirty="0">
                <a:latin typeface="黑体"/>
                <a:cs typeface="黑体"/>
              </a:rPr>
              <a:t>中</a:t>
            </a:r>
            <a:r>
              <a:rPr sz="2000" dirty="0">
                <a:latin typeface="黑体"/>
                <a:cs typeface="黑体"/>
              </a:rPr>
              <a:t>心之</a:t>
            </a:r>
            <a:r>
              <a:rPr sz="2000" spc="-15" dirty="0">
                <a:latin typeface="黑体"/>
                <a:cs typeface="黑体"/>
              </a:rPr>
              <a:t>间</a:t>
            </a:r>
            <a:r>
              <a:rPr sz="2000" dirty="0">
                <a:latin typeface="黑体"/>
                <a:cs typeface="黑体"/>
              </a:rPr>
              <a:t>的预</a:t>
            </a:r>
            <a:r>
              <a:rPr sz="2000" spc="-10" dirty="0">
                <a:latin typeface="黑体"/>
                <a:cs typeface="黑体"/>
              </a:rPr>
              <a:t>警</a:t>
            </a:r>
            <a:r>
              <a:rPr sz="2000" spc="-10" dirty="0">
                <a:latin typeface="Arial"/>
                <a:cs typeface="Arial"/>
              </a:rPr>
              <a:t>-</a:t>
            </a:r>
            <a:r>
              <a:rPr sz="2000" dirty="0">
                <a:latin typeface="黑体"/>
                <a:cs typeface="黑体"/>
              </a:rPr>
              <a:t>指挥系</a:t>
            </a:r>
            <a:r>
              <a:rPr sz="2000" spc="-15" dirty="0">
                <a:latin typeface="黑体"/>
                <a:cs typeface="黑体"/>
              </a:rPr>
              <a:t>统</a:t>
            </a:r>
            <a:r>
              <a:rPr sz="2000" dirty="0">
                <a:latin typeface="黑体"/>
                <a:cs typeface="黑体"/>
              </a:rPr>
              <a:t>，被</a:t>
            </a:r>
            <a:r>
              <a:rPr sz="2000" spc="-10" dirty="0">
                <a:latin typeface="黑体"/>
                <a:cs typeface="黑体"/>
              </a:rPr>
              <a:t>视</a:t>
            </a:r>
            <a:r>
              <a:rPr sz="2000" dirty="0">
                <a:latin typeface="黑体"/>
                <a:cs typeface="黑体"/>
              </a:rPr>
              <a:t>为运筹学名</a:t>
            </a:r>
            <a:r>
              <a:rPr sz="2000" spc="-10" dirty="0">
                <a:latin typeface="黑体"/>
                <a:cs typeface="黑体"/>
              </a:rPr>
              <a:t>称</a:t>
            </a:r>
            <a:r>
              <a:rPr sz="2000" dirty="0">
                <a:latin typeface="黑体"/>
                <a:cs typeface="黑体"/>
              </a:rPr>
              <a:t>的起</a:t>
            </a:r>
            <a:r>
              <a:rPr sz="2000" spc="-25" dirty="0">
                <a:latin typeface="黑体"/>
                <a:cs typeface="黑体"/>
              </a:rPr>
              <a:t>源</a:t>
            </a:r>
            <a:r>
              <a:rPr sz="2000" dirty="0"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12700" marR="5715">
              <a:lnSpc>
                <a:spcPct val="120100"/>
              </a:lnSpc>
              <a:spcBef>
                <a:spcPts val="1405"/>
              </a:spcBef>
            </a:pPr>
            <a:r>
              <a:rPr sz="2000" b="1" spc="5" dirty="0">
                <a:latin typeface="黑体"/>
                <a:cs typeface="黑体"/>
              </a:rPr>
              <a:t>“</a:t>
            </a:r>
            <a:r>
              <a:rPr sz="2000" dirty="0">
                <a:latin typeface="黑体"/>
                <a:cs typeface="黑体"/>
              </a:rPr>
              <a:t>基础</a:t>
            </a:r>
            <a:r>
              <a:rPr sz="2000" spc="-15" dirty="0">
                <a:latin typeface="黑体"/>
                <a:cs typeface="黑体"/>
              </a:rPr>
              <a:t>科</a:t>
            </a:r>
            <a:r>
              <a:rPr sz="2000" dirty="0">
                <a:latin typeface="黑体"/>
                <a:cs typeface="黑体"/>
              </a:rPr>
              <a:t>学</a:t>
            </a:r>
            <a:r>
              <a:rPr sz="2000" spc="-15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发现几</a:t>
            </a:r>
            <a:r>
              <a:rPr sz="2000" spc="-15" dirty="0">
                <a:latin typeface="黑体"/>
                <a:cs typeface="黑体"/>
              </a:rPr>
              <a:t>乎</a:t>
            </a:r>
            <a:r>
              <a:rPr sz="2000" dirty="0">
                <a:latin typeface="黑体"/>
                <a:cs typeface="黑体"/>
              </a:rPr>
              <a:t>马</a:t>
            </a:r>
            <a:r>
              <a:rPr sz="2000" spc="-15" dirty="0">
                <a:latin typeface="黑体"/>
                <a:cs typeface="黑体"/>
              </a:rPr>
              <a:t>上</a:t>
            </a:r>
            <a:r>
              <a:rPr sz="2000" dirty="0">
                <a:latin typeface="黑体"/>
                <a:cs typeface="黑体"/>
              </a:rPr>
              <a:t>用上去</a:t>
            </a:r>
            <a:r>
              <a:rPr sz="2000" spc="-15" dirty="0">
                <a:latin typeface="黑体"/>
                <a:cs typeface="黑体"/>
              </a:rPr>
              <a:t>，</a:t>
            </a:r>
            <a:r>
              <a:rPr sz="2000" dirty="0">
                <a:latin typeface="黑体"/>
                <a:cs typeface="黑体"/>
              </a:rPr>
              <a:t>也</a:t>
            </a:r>
            <a:r>
              <a:rPr sz="2000" spc="-10" dirty="0">
                <a:latin typeface="黑体"/>
                <a:cs typeface="黑体"/>
              </a:rPr>
              <a:t>许</a:t>
            </a:r>
            <a:r>
              <a:rPr sz="2000" dirty="0">
                <a:latin typeface="黑体"/>
                <a:cs typeface="黑体"/>
              </a:rPr>
              <a:t>没有</a:t>
            </a:r>
            <a:r>
              <a:rPr sz="2000" spc="5" dirty="0">
                <a:latin typeface="黑体"/>
                <a:cs typeface="黑体"/>
              </a:rPr>
              <a:t>什</a:t>
            </a:r>
            <a:r>
              <a:rPr sz="2000" spc="-10" dirty="0">
                <a:latin typeface="黑体"/>
                <a:cs typeface="黑体"/>
              </a:rPr>
              <a:t>么</a:t>
            </a:r>
            <a:r>
              <a:rPr sz="2000" dirty="0">
                <a:latin typeface="黑体"/>
                <a:cs typeface="黑体"/>
              </a:rPr>
              <a:t>比</a:t>
            </a:r>
            <a:r>
              <a:rPr sz="2000" spc="-10" dirty="0">
                <a:latin typeface="黑体"/>
                <a:cs typeface="黑体"/>
              </a:rPr>
              <a:t>把</a:t>
            </a:r>
            <a:r>
              <a:rPr sz="2000" dirty="0">
                <a:latin typeface="黑体"/>
                <a:cs typeface="黑体"/>
              </a:rPr>
              <a:t>战时</a:t>
            </a:r>
            <a:r>
              <a:rPr sz="2000" spc="5" dirty="0">
                <a:latin typeface="黑体"/>
                <a:cs typeface="黑体"/>
              </a:rPr>
              <a:t>雷</a:t>
            </a:r>
            <a:r>
              <a:rPr sz="2000" spc="-10" dirty="0">
                <a:latin typeface="黑体"/>
                <a:cs typeface="黑体"/>
              </a:rPr>
              <a:t>达</a:t>
            </a:r>
            <a:r>
              <a:rPr sz="2000" dirty="0">
                <a:latin typeface="黑体"/>
                <a:cs typeface="黑体"/>
              </a:rPr>
              <a:t>和</a:t>
            </a:r>
            <a:r>
              <a:rPr sz="2000" spc="-10" dirty="0">
                <a:latin typeface="黑体"/>
                <a:cs typeface="黑体"/>
              </a:rPr>
              <a:t>核</a:t>
            </a:r>
            <a:r>
              <a:rPr sz="2000" dirty="0">
                <a:latin typeface="黑体"/>
                <a:cs typeface="黑体"/>
              </a:rPr>
              <a:t>能的</a:t>
            </a:r>
            <a:r>
              <a:rPr sz="2000" spc="5" dirty="0">
                <a:latin typeface="黑体"/>
                <a:cs typeface="黑体"/>
              </a:rPr>
              <a:t>发</a:t>
            </a:r>
            <a:r>
              <a:rPr sz="2000" spc="-10" dirty="0">
                <a:latin typeface="黑体"/>
                <a:cs typeface="黑体"/>
              </a:rPr>
              <a:t>展</a:t>
            </a:r>
            <a:r>
              <a:rPr sz="2000" dirty="0">
                <a:latin typeface="黑体"/>
                <a:cs typeface="黑体"/>
              </a:rPr>
              <a:t>作</a:t>
            </a:r>
            <a:r>
              <a:rPr sz="2000" spc="-10" dirty="0">
                <a:latin typeface="黑体"/>
                <a:cs typeface="黑体"/>
              </a:rPr>
              <a:t>为</a:t>
            </a:r>
            <a:r>
              <a:rPr sz="2000" dirty="0">
                <a:latin typeface="黑体"/>
                <a:cs typeface="黑体"/>
              </a:rPr>
              <a:t>更突</a:t>
            </a:r>
            <a:r>
              <a:rPr sz="2000" spc="5" dirty="0">
                <a:latin typeface="黑体"/>
                <a:cs typeface="黑体"/>
              </a:rPr>
              <a:t>出</a:t>
            </a:r>
            <a:r>
              <a:rPr sz="2000" spc="-10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例</a:t>
            </a:r>
            <a:r>
              <a:rPr sz="2000" spc="-10" dirty="0">
                <a:latin typeface="黑体"/>
                <a:cs typeface="黑体"/>
              </a:rPr>
              <a:t>子</a:t>
            </a:r>
            <a:r>
              <a:rPr sz="2000" spc="-45" dirty="0">
                <a:latin typeface="黑体"/>
                <a:cs typeface="黑体"/>
              </a:rPr>
              <a:t>了</a:t>
            </a:r>
            <a:r>
              <a:rPr sz="2000" dirty="0">
                <a:latin typeface="黑体"/>
                <a:cs typeface="黑体"/>
              </a:rPr>
              <a:t>。”  </a:t>
            </a:r>
            <a:r>
              <a:rPr sz="2000" spc="10" dirty="0">
                <a:latin typeface="黑体"/>
                <a:cs typeface="黑体"/>
              </a:rPr>
              <a:t>“纯</a:t>
            </a:r>
            <a:r>
              <a:rPr sz="2000" spc="5" dirty="0">
                <a:latin typeface="黑体"/>
                <a:cs typeface="黑体"/>
              </a:rPr>
              <a:t>科</a:t>
            </a:r>
            <a:r>
              <a:rPr sz="2000" spc="10" dirty="0">
                <a:latin typeface="黑体"/>
                <a:cs typeface="黑体"/>
              </a:rPr>
              <a:t>学家</a:t>
            </a:r>
            <a:r>
              <a:rPr sz="2000" spc="5" dirty="0">
                <a:latin typeface="黑体"/>
                <a:cs typeface="黑体"/>
              </a:rPr>
              <a:t>与</a:t>
            </a:r>
            <a:r>
              <a:rPr sz="2000" spc="10" dirty="0">
                <a:latin typeface="黑体"/>
                <a:cs typeface="黑体"/>
              </a:rPr>
              <a:t>从事</a:t>
            </a:r>
            <a:r>
              <a:rPr sz="2000" spc="5" dirty="0">
                <a:latin typeface="黑体"/>
                <a:cs typeface="黑体"/>
              </a:rPr>
              <a:t>实</a:t>
            </a:r>
            <a:r>
              <a:rPr sz="2000" spc="10" dirty="0">
                <a:latin typeface="黑体"/>
                <a:cs typeface="黑体"/>
              </a:rPr>
              <a:t>用工</a:t>
            </a:r>
            <a:r>
              <a:rPr sz="2000" spc="5" dirty="0">
                <a:latin typeface="黑体"/>
                <a:cs typeface="黑体"/>
              </a:rPr>
              <a:t>作</a:t>
            </a:r>
            <a:r>
              <a:rPr sz="2000" spc="10" dirty="0">
                <a:latin typeface="黑体"/>
                <a:cs typeface="黑体"/>
              </a:rPr>
              <a:t>的工</a:t>
            </a:r>
            <a:r>
              <a:rPr sz="2000" spc="5" dirty="0">
                <a:latin typeface="黑体"/>
                <a:cs typeface="黑体"/>
              </a:rPr>
              <a:t>程</a:t>
            </a:r>
            <a:r>
              <a:rPr sz="2000" spc="10" dirty="0">
                <a:latin typeface="黑体"/>
                <a:cs typeface="黑体"/>
              </a:rPr>
              <a:t>师</a:t>
            </a:r>
            <a:r>
              <a:rPr sz="2000" spc="5" dirty="0">
                <a:latin typeface="黑体"/>
                <a:cs typeface="黑体"/>
              </a:rPr>
              <a:t>间密切</a:t>
            </a:r>
            <a:r>
              <a:rPr sz="2000" spc="15" dirty="0">
                <a:latin typeface="黑体"/>
                <a:cs typeface="黑体"/>
              </a:rPr>
              <a:t>合</a:t>
            </a:r>
            <a:r>
              <a:rPr sz="2000" spc="5" dirty="0">
                <a:latin typeface="黑体"/>
                <a:cs typeface="黑体"/>
              </a:rPr>
              <a:t>作</a:t>
            </a:r>
            <a:r>
              <a:rPr sz="2000" spc="10" dirty="0">
                <a:latin typeface="黑体"/>
                <a:cs typeface="黑体"/>
              </a:rPr>
              <a:t>的</a:t>
            </a:r>
            <a:r>
              <a:rPr sz="2000" spc="5" dirty="0">
                <a:latin typeface="黑体"/>
                <a:cs typeface="黑体"/>
              </a:rPr>
              <a:t>需</a:t>
            </a:r>
            <a:r>
              <a:rPr sz="2000" spc="20" dirty="0">
                <a:latin typeface="黑体"/>
                <a:cs typeface="黑体"/>
              </a:rPr>
              <a:t>要</a:t>
            </a:r>
            <a:r>
              <a:rPr sz="2000" spc="10" dirty="0">
                <a:latin typeface="黑体"/>
                <a:cs typeface="黑体"/>
              </a:rPr>
              <a:t>，</a:t>
            </a:r>
            <a:r>
              <a:rPr sz="2000" spc="15" dirty="0">
                <a:latin typeface="黑体"/>
                <a:cs typeface="黑体"/>
              </a:rPr>
              <a:t>产</a:t>
            </a:r>
            <a:r>
              <a:rPr sz="2000" spc="5" dirty="0">
                <a:latin typeface="黑体"/>
                <a:cs typeface="黑体"/>
              </a:rPr>
              <a:t>生</a:t>
            </a:r>
            <a:r>
              <a:rPr sz="2000" spc="15" dirty="0">
                <a:latin typeface="黑体"/>
                <a:cs typeface="黑体"/>
              </a:rPr>
              <a:t>了</a:t>
            </a:r>
            <a:r>
              <a:rPr sz="2000" spc="5" dirty="0">
                <a:latin typeface="黑体"/>
                <a:cs typeface="黑体"/>
              </a:rPr>
              <a:t>一个</a:t>
            </a:r>
            <a:r>
              <a:rPr sz="2000" spc="15" dirty="0">
                <a:latin typeface="黑体"/>
                <a:cs typeface="黑体"/>
              </a:rPr>
              <a:t>新的</a:t>
            </a:r>
            <a:r>
              <a:rPr sz="2000" spc="5" dirty="0">
                <a:latin typeface="黑体"/>
                <a:cs typeface="黑体"/>
              </a:rPr>
              <a:t>职</a:t>
            </a:r>
            <a:r>
              <a:rPr sz="2000" spc="15" dirty="0">
                <a:latin typeface="黑体"/>
                <a:cs typeface="黑体"/>
              </a:rPr>
              <a:t>业</a:t>
            </a:r>
            <a:r>
              <a:rPr sz="2000" spc="5" dirty="0">
                <a:latin typeface="黑体"/>
                <a:cs typeface="黑体"/>
              </a:rPr>
              <a:t>：</a:t>
            </a:r>
            <a:r>
              <a:rPr sz="2000" spc="-40" dirty="0">
                <a:latin typeface="黑体"/>
                <a:cs typeface="黑体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工程</a:t>
            </a:r>
            <a:r>
              <a:rPr sz="2000" spc="5" dirty="0">
                <a:solidFill>
                  <a:srgbClr val="FF0000"/>
                </a:solidFill>
                <a:latin typeface="黑体"/>
                <a:cs typeface="黑体"/>
              </a:rPr>
              <a:t>研</a:t>
            </a: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究</a:t>
            </a:r>
            <a:r>
              <a:rPr sz="2000" spc="5" dirty="0">
                <a:solidFill>
                  <a:srgbClr val="FF0000"/>
                </a:solidFill>
                <a:latin typeface="黑体"/>
                <a:cs typeface="黑体"/>
              </a:rPr>
              <a:t>者或工</a:t>
            </a:r>
            <a:r>
              <a:rPr sz="2000" spc="15" dirty="0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科</a:t>
            </a:r>
            <a:r>
              <a:rPr sz="2000" spc="5" dirty="0">
                <a:solidFill>
                  <a:srgbClr val="FF0000"/>
                </a:solidFill>
                <a:latin typeface="黑体"/>
                <a:cs typeface="黑体"/>
              </a:rPr>
              <a:t>学 </a:t>
            </a: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家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。</a:t>
            </a:r>
            <a:r>
              <a:rPr sz="2000" spc="-480" dirty="0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他们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形成纯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科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学和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工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程之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间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的桥</a:t>
            </a:r>
            <a:r>
              <a:rPr sz="2000" spc="-5" dirty="0">
                <a:solidFill>
                  <a:srgbClr val="FF0000"/>
                </a:solidFill>
                <a:latin typeface="黑体"/>
                <a:cs typeface="黑体"/>
              </a:rPr>
              <a:t>梁</a:t>
            </a:r>
            <a:r>
              <a:rPr sz="2000" dirty="0"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1036002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——</a:t>
            </a:r>
            <a:r>
              <a:rPr sz="2000" spc="10" dirty="0">
                <a:solidFill>
                  <a:srgbClr val="0000FF"/>
                </a:solidFill>
                <a:latin typeface="黑体"/>
                <a:cs typeface="黑体"/>
              </a:rPr>
              <a:t>钱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学森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9288" y="6461759"/>
            <a:ext cx="362711" cy="3451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15647" y="6499352"/>
            <a:ext cx="19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000099"/>
                </a:solidFill>
                <a:latin typeface="Microsoft Sans Serif"/>
                <a:cs typeface="Microsoft Sans Serif"/>
              </a:rPr>
              <a:t>41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7236" y="0"/>
            <a:ext cx="9376410" cy="1289050"/>
            <a:chOff x="1507236" y="0"/>
            <a:chExt cx="9376410" cy="12890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003" y="0"/>
              <a:ext cx="6223254" cy="7780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7236" y="365759"/>
              <a:ext cx="2160269" cy="8999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3343" y="388620"/>
              <a:ext cx="966978" cy="899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6159" y="365759"/>
              <a:ext cx="2160269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268" y="388620"/>
              <a:ext cx="966977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5083" y="365759"/>
              <a:ext cx="2161793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2715" y="388620"/>
              <a:ext cx="966977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5532" y="365759"/>
              <a:ext cx="2567178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8547" y="388620"/>
              <a:ext cx="758190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42576" y="365759"/>
              <a:ext cx="941070" cy="89992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37691" y="6172"/>
            <a:ext cx="1085850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68275" algn="ctr">
              <a:lnSpc>
                <a:spcPct val="100000"/>
              </a:lnSpc>
              <a:spcBef>
                <a:spcPts val="105"/>
              </a:spcBef>
            </a:pPr>
            <a:r>
              <a:rPr spc="5"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spc="5"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spc="5"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spc="5"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spc="5" dirty="0">
                <a:solidFill>
                  <a:srgbClr val="0033CC"/>
                </a:solidFill>
              </a:rPr>
              <a:t>合”</a:t>
            </a: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909319" algn="l"/>
                <a:tab pos="10832465" algn="l"/>
              </a:tabLst>
            </a:pP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智能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家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居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智能楼</a:t>
            </a:r>
            <a:r>
              <a:rPr u="heavy" spc="-10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宇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FF0000"/>
                </a:solidFill>
                <a:uFill>
                  <a:solidFill>
                    <a:srgbClr val="3399FF"/>
                  </a:solidFill>
                </a:uFill>
              </a:rPr>
              <a:t>智能交通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智慧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城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市（</a:t>
            </a:r>
            <a:r>
              <a:rPr u="heavy" spc="-20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Arial"/>
                <a:cs typeface="Arial"/>
              </a:rPr>
              <a:t>7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）	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745235" y="1075864"/>
            <a:ext cx="10622280" cy="5782310"/>
            <a:chOff x="745235" y="1075864"/>
            <a:chExt cx="10622280" cy="578231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235" y="1075864"/>
              <a:ext cx="4447504" cy="38390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90559" y="1892806"/>
              <a:ext cx="3066608" cy="11018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9427" y="1082061"/>
              <a:ext cx="3218526" cy="11018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58783" y="1351788"/>
              <a:ext cx="1501140" cy="574675"/>
            </a:xfrm>
            <a:custGeom>
              <a:avLst/>
              <a:gdLst/>
              <a:ahLst/>
              <a:cxnLst/>
              <a:rect l="l" t="t" r="r" b="b"/>
              <a:pathLst>
                <a:path w="1501140" h="574675">
                  <a:moveTo>
                    <a:pt x="1177925" y="0"/>
                  </a:moveTo>
                  <a:lnTo>
                    <a:pt x="0" y="0"/>
                  </a:lnTo>
                  <a:lnTo>
                    <a:pt x="0" y="143637"/>
                  </a:lnTo>
                  <a:lnTo>
                    <a:pt x="1177925" y="143637"/>
                  </a:lnTo>
                  <a:lnTo>
                    <a:pt x="1219880" y="152106"/>
                  </a:lnTo>
                  <a:lnTo>
                    <a:pt x="1254109" y="175196"/>
                  </a:lnTo>
                  <a:lnTo>
                    <a:pt x="1277169" y="209430"/>
                  </a:lnTo>
                  <a:lnTo>
                    <a:pt x="1285621" y="251333"/>
                  </a:lnTo>
                  <a:lnTo>
                    <a:pt x="1285621" y="430911"/>
                  </a:lnTo>
                  <a:lnTo>
                    <a:pt x="1213866" y="430911"/>
                  </a:lnTo>
                  <a:lnTo>
                    <a:pt x="1357502" y="574548"/>
                  </a:lnTo>
                  <a:lnTo>
                    <a:pt x="1501140" y="430911"/>
                  </a:lnTo>
                  <a:lnTo>
                    <a:pt x="1429258" y="430911"/>
                  </a:lnTo>
                  <a:lnTo>
                    <a:pt x="1429258" y="251333"/>
                  </a:lnTo>
                  <a:lnTo>
                    <a:pt x="1425208" y="206154"/>
                  </a:lnTo>
                  <a:lnTo>
                    <a:pt x="1413534" y="163633"/>
                  </a:lnTo>
                  <a:lnTo>
                    <a:pt x="1394944" y="124478"/>
                  </a:lnTo>
                  <a:lnTo>
                    <a:pt x="1370148" y="89400"/>
                  </a:lnTo>
                  <a:lnTo>
                    <a:pt x="1339857" y="59109"/>
                  </a:lnTo>
                  <a:lnTo>
                    <a:pt x="1304779" y="34313"/>
                  </a:lnTo>
                  <a:lnTo>
                    <a:pt x="1265624" y="15723"/>
                  </a:lnTo>
                  <a:lnTo>
                    <a:pt x="1223103" y="4049"/>
                  </a:lnTo>
                  <a:lnTo>
                    <a:pt x="117792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58783" y="1351788"/>
              <a:ext cx="1501140" cy="574675"/>
            </a:xfrm>
            <a:custGeom>
              <a:avLst/>
              <a:gdLst/>
              <a:ahLst/>
              <a:cxnLst/>
              <a:rect l="l" t="t" r="r" b="b"/>
              <a:pathLst>
                <a:path w="1501140" h="574675">
                  <a:moveTo>
                    <a:pt x="0" y="0"/>
                  </a:moveTo>
                  <a:lnTo>
                    <a:pt x="1177925" y="0"/>
                  </a:lnTo>
                  <a:lnTo>
                    <a:pt x="1223103" y="4049"/>
                  </a:lnTo>
                  <a:lnTo>
                    <a:pt x="1265624" y="15723"/>
                  </a:lnTo>
                  <a:lnTo>
                    <a:pt x="1304779" y="34313"/>
                  </a:lnTo>
                  <a:lnTo>
                    <a:pt x="1339857" y="59109"/>
                  </a:lnTo>
                  <a:lnTo>
                    <a:pt x="1370148" y="89400"/>
                  </a:lnTo>
                  <a:lnTo>
                    <a:pt x="1394944" y="124478"/>
                  </a:lnTo>
                  <a:lnTo>
                    <a:pt x="1413534" y="163633"/>
                  </a:lnTo>
                  <a:lnTo>
                    <a:pt x="1425208" y="206154"/>
                  </a:lnTo>
                  <a:lnTo>
                    <a:pt x="1429258" y="251333"/>
                  </a:lnTo>
                  <a:lnTo>
                    <a:pt x="1429258" y="430911"/>
                  </a:lnTo>
                  <a:lnTo>
                    <a:pt x="1501140" y="430911"/>
                  </a:lnTo>
                  <a:lnTo>
                    <a:pt x="1357502" y="574548"/>
                  </a:lnTo>
                  <a:lnTo>
                    <a:pt x="1213866" y="430911"/>
                  </a:lnTo>
                  <a:lnTo>
                    <a:pt x="1285621" y="430911"/>
                  </a:lnTo>
                  <a:lnTo>
                    <a:pt x="1285621" y="251333"/>
                  </a:lnTo>
                  <a:lnTo>
                    <a:pt x="1277169" y="209430"/>
                  </a:lnTo>
                  <a:lnTo>
                    <a:pt x="1254109" y="175196"/>
                  </a:lnTo>
                  <a:lnTo>
                    <a:pt x="1219880" y="152106"/>
                  </a:lnTo>
                  <a:lnTo>
                    <a:pt x="1177925" y="143637"/>
                  </a:lnTo>
                  <a:lnTo>
                    <a:pt x="0" y="14363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6023" y="3043427"/>
              <a:ext cx="5841491" cy="38145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627" y="4873752"/>
              <a:ext cx="2078736" cy="15575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0963" y="4855463"/>
              <a:ext cx="2122932" cy="15941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54023" y="6467855"/>
              <a:ext cx="1838325" cy="338455"/>
            </a:xfrm>
            <a:custGeom>
              <a:avLst/>
              <a:gdLst/>
              <a:ahLst/>
              <a:cxnLst/>
              <a:rect l="l" t="t" r="r" b="b"/>
              <a:pathLst>
                <a:path w="1838325" h="338454">
                  <a:moveTo>
                    <a:pt x="18379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837944" y="338328"/>
                  </a:lnTo>
                  <a:lnTo>
                    <a:pt x="1837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3543" y="6446523"/>
              <a:ext cx="1913382" cy="4114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40079" y="6510019"/>
            <a:ext cx="1661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出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发到</a:t>
            </a: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达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时</a:t>
            </a: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间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分</a:t>
            </a:r>
            <a:r>
              <a:rPr sz="1600" b="1" spc="-15" dirty="0">
                <a:solidFill>
                  <a:srgbClr val="0000FF"/>
                </a:solidFill>
                <a:latin typeface="幼圆"/>
                <a:cs typeface="幼圆"/>
              </a:rPr>
              <a:t>布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369564" y="6438900"/>
            <a:ext cx="1913889" cy="419100"/>
            <a:chOff x="3369564" y="6438900"/>
            <a:chExt cx="1913889" cy="419100"/>
          </a:xfrm>
        </p:grpSpPr>
        <p:sp>
          <p:nvSpPr>
            <p:cNvPr id="29" name="object 29"/>
            <p:cNvSpPr/>
            <p:nvPr/>
          </p:nvSpPr>
          <p:spPr>
            <a:xfrm>
              <a:off x="3400044" y="6458711"/>
              <a:ext cx="1839595" cy="338455"/>
            </a:xfrm>
            <a:custGeom>
              <a:avLst/>
              <a:gdLst/>
              <a:ahLst/>
              <a:cxnLst/>
              <a:rect l="l" t="t" r="r" b="b"/>
              <a:pathLst>
                <a:path w="1839595" h="338454">
                  <a:moveTo>
                    <a:pt x="183946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839468" y="338327"/>
                  </a:lnTo>
                  <a:lnTo>
                    <a:pt x="1839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9564" y="6438900"/>
              <a:ext cx="1913382" cy="4190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487039" y="6501180"/>
            <a:ext cx="1661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移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动行</a:t>
            </a: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为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距</a:t>
            </a: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离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分</a:t>
            </a:r>
            <a:r>
              <a:rPr sz="1600" b="1" spc="-15" dirty="0">
                <a:solidFill>
                  <a:srgbClr val="0000FF"/>
                </a:solidFill>
                <a:latin typeface="幼圆"/>
                <a:cs typeface="幼圆"/>
              </a:rPr>
              <a:t>布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970007" y="1054595"/>
            <a:ext cx="1503680" cy="458470"/>
            <a:chOff x="9970007" y="1054595"/>
            <a:chExt cx="1503680" cy="458470"/>
          </a:xfrm>
        </p:grpSpPr>
        <p:sp>
          <p:nvSpPr>
            <p:cNvPr id="33" name="object 33"/>
            <p:cNvSpPr/>
            <p:nvPr/>
          </p:nvSpPr>
          <p:spPr>
            <a:xfrm>
              <a:off x="10000487" y="1075944"/>
              <a:ext cx="1424940" cy="338455"/>
            </a:xfrm>
            <a:custGeom>
              <a:avLst/>
              <a:gdLst/>
              <a:ahLst/>
              <a:cxnLst/>
              <a:rect l="l" t="t" r="r" b="b"/>
              <a:pathLst>
                <a:path w="1424940" h="338455">
                  <a:moveTo>
                    <a:pt x="1424940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424940" y="338327"/>
                  </a:lnTo>
                  <a:lnTo>
                    <a:pt x="14249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70007" y="1054595"/>
              <a:ext cx="1503426" cy="4579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000488" y="1075944"/>
            <a:ext cx="1424940" cy="33845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415"/>
              </a:spcBef>
            </a:pP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充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电模</a:t>
            </a:r>
            <a:r>
              <a:rPr sz="1600" b="1" spc="5" dirty="0">
                <a:solidFill>
                  <a:srgbClr val="0000FF"/>
                </a:solidFill>
                <a:latin typeface="幼圆"/>
                <a:cs typeface="幼圆"/>
              </a:rPr>
              <a:t>式</a:t>
            </a:r>
            <a:r>
              <a:rPr sz="1600" b="1" spc="-5" dirty="0">
                <a:solidFill>
                  <a:srgbClr val="0000FF"/>
                </a:solidFill>
                <a:latin typeface="幼圆"/>
                <a:cs typeface="幼圆"/>
              </a:rPr>
              <a:t>调</a:t>
            </a:r>
            <a:r>
              <a:rPr sz="1600" b="1" spc="-15" dirty="0">
                <a:solidFill>
                  <a:srgbClr val="0000FF"/>
                </a:solidFill>
                <a:latin typeface="幼圆"/>
                <a:cs typeface="幼圆"/>
              </a:rPr>
              <a:t>整</a:t>
            </a:r>
            <a:endParaRPr sz="160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0536" y="1034795"/>
            <a:ext cx="8710930" cy="5739130"/>
            <a:chOff x="1240536" y="1034795"/>
            <a:chExt cx="8710930" cy="5739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352" y="1034795"/>
              <a:ext cx="5172455" cy="52379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0536" y="6262121"/>
              <a:ext cx="432054" cy="5112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036" y="6248405"/>
              <a:ext cx="1456182" cy="511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655" y="6262121"/>
              <a:ext cx="496062" cy="5112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2155" y="6248405"/>
              <a:ext cx="1686306" cy="5112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2900" y="6262121"/>
              <a:ext cx="496062" cy="5112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3400" y="6248405"/>
              <a:ext cx="1456181" cy="511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4020" y="6262121"/>
              <a:ext cx="432053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6044" y="6248405"/>
              <a:ext cx="1686305" cy="511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6788" y="6262121"/>
              <a:ext cx="432053" cy="5112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7288" y="6248405"/>
              <a:ext cx="1456181" cy="5112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7907" y="6262121"/>
              <a:ext cx="558546" cy="5112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4900" y="6248405"/>
              <a:ext cx="1226057" cy="5112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1980" y="6319824"/>
            <a:ext cx="8431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桥梁监测</a:t>
            </a:r>
            <a:r>
              <a:rPr sz="1800" b="1" spc="-5" dirty="0">
                <a:solidFill>
                  <a:srgbClr val="0000FF"/>
                </a:solidFill>
                <a:latin typeface="幼圆"/>
                <a:cs typeface="幼圆"/>
              </a:rPr>
              <a:t>；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清扫机器人；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联网汽车；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8</a:t>
            </a:r>
            <a:r>
              <a:rPr sz="1800"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联网机器人；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9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智能街灯；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15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幼圆"/>
                <a:cs typeface="幼圆"/>
              </a:rPr>
              <a:t>智能窗户</a:t>
            </a:r>
            <a:endParaRPr sz="18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352032" y="1158239"/>
            <a:ext cx="5638800" cy="5133340"/>
            <a:chOff x="6352032" y="1158239"/>
            <a:chExt cx="5638800" cy="513334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52032" y="2529839"/>
              <a:ext cx="5638800" cy="3761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2240" y="1205483"/>
              <a:ext cx="646938" cy="6286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9544" y="1158239"/>
              <a:ext cx="1015746" cy="6774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2192" y="1175003"/>
              <a:ext cx="102793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7032" y="1158239"/>
              <a:ext cx="2853689" cy="6774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8020" y="1536191"/>
              <a:ext cx="4082033" cy="6804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9544" y="1889759"/>
              <a:ext cx="3160013" cy="67741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56578" y="1253997"/>
            <a:ext cx="42551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 marR="5080" indent="-541020" algn="just">
              <a:lnSpc>
                <a:spcPct val="100000"/>
              </a:lnSpc>
              <a:spcBef>
                <a:spcPts val="100"/>
              </a:spcBef>
              <a:buClr>
                <a:srgbClr val="FF9900"/>
              </a:buClr>
              <a:buFont typeface="Wingdings"/>
              <a:buChar char=""/>
              <a:tabLst>
                <a:tab pos="553720" algn="l"/>
              </a:tabLst>
            </a:pPr>
            <a:r>
              <a:rPr sz="2400" b="1" dirty="0">
                <a:latin typeface="幼圆"/>
                <a:cs typeface="幼圆"/>
              </a:rPr>
              <a:t>城</a:t>
            </a:r>
            <a:r>
              <a:rPr sz="2400" b="1" spc="5" dirty="0">
                <a:latin typeface="幼圆"/>
                <a:cs typeface="幼圆"/>
              </a:rPr>
              <a:t>市</a:t>
            </a:r>
            <a:r>
              <a:rPr sz="2400" b="1" spc="-10" dirty="0">
                <a:latin typeface="Arial"/>
                <a:cs typeface="Arial"/>
              </a:rPr>
              <a:t>CPS</a:t>
            </a:r>
            <a:r>
              <a:rPr sz="2400" b="1" dirty="0">
                <a:latin typeface="幼圆"/>
                <a:cs typeface="幼圆"/>
              </a:rPr>
              <a:t>作为基础设施，以 舒适、安全、节能、环保的 城市规划与优化运行</a:t>
            </a:r>
            <a:endParaRPr sz="2400">
              <a:latin typeface="幼圆"/>
              <a:cs typeface="幼圆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746992" y="6512047"/>
            <a:ext cx="445007" cy="3459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1863831" y="6563055"/>
            <a:ext cx="254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888888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84375" y="0"/>
            <a:ext cx="9376410" cy="1289050"/>
            <a:chOff x="1484375" y="0"/>
            <a:chExt cx="9376410" cy="1289050"/>
          </a:xfrm>
        </p:grpSpPr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57143" y="0"/>
              <a:ext cx="6223254" cy="7780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4375" y="365759"/>
              <a:ext cx="2160270" cy="89992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0483" y="388620"/>
              <a:ext cx="966978" cy="8999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43299" y="365759"/>
              <a:ext cx="2160270" cy="8999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69408" y="388620"/>
              <a:ext cx="966977" cy="8999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02223" y="365759"/>
              <a:ext cx="2161794" cy="8999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29855" y="388620"/>
              <a:ext cx="966977" cy="8999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62672" y="365759"/>
              <a:ext cx="2160270" cy="8999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88780" y="365759"/>
              <a:ext cx="941070" cy="8999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95687" y="388620"/>
              <a:ext cx="758190" cy="89992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19716" y="365759"/>
              <a:ext cx="941070" cy="899922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837691" y="7112"/>
            <a:ext cx="108585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3995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</a:rPr>
              <a:t>人居</a:t>
            </a:r>
            <a:r>
              <a:rPr spc="-15" dirty="0">
                <a:solidFill>
                  <a:srgbClr val="0033CC"/>
                </a:solidFill>
              </a:rPr>
              <a:t>出</a:t>
            </a:r>
            <a:r>
              <a:rPr dirty="0">
                <a:solidFill>
                  <a:srgbClr val="0033CC"/>
                </a:solidFill>
              </a:rPr>
              <a:t>行系</a:t>
            </a:r>
            <a:r>
              <a:rPr spc="-15" dirty="0">
                <a:solidFill>
                  <a:srgbClr val="0033CC"/>
                </a:solidFill>
              </a:rPr>
              <a:t>统</a:t>
            </a:r>
            <a:r>
              <a:rPr dirty="0">
                <a:solidFill>
                  <a:srgbClr val="0033CC"/>
                </a:solidFill>
              </a:rPr>
              <a:t>的“</a:t>
            </a:r>
            <a:r>
              <a:rPr spc="-15" dirty="0">
                <a:solidFill>
                  <a:srgbClr val="0033CC"/>
                </a:solidFill>
              </a:rPr>
              <a:t>两</a:t>
            </a:r>
            <a:r>
              <a:rPr dirty="0">
                <a:solidFill>
                  <a:srgbClr val="0033CC"/>
                </a:solidFill>
              </a:rPr>
              <a:t>化一</a:t>
            </a:r>
            <a:r>
              <a:rPr spc="-15" dirty="0">
                <a:solidFill>
                  <a:srgbClr val="0033CC"/>
                </a:solidFill>
              </a:rPr>
              <a:t>融</a:t>
            </a:r>
            <a:r>
              <a:rPr dirty="0">
                <a:solidFill>
                  <a:srgbClr val="0033CC"/>
                </a:solidFill>
              </a:rPr>
              <a:t>合”</a:t>
            </a: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887094" algn="l"/>
                <a:tab pos="10832465" algn="l"/>
              </a:tabLst>
            </a:pP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智能家</a:t>
            </a:r>
            <a:r>
              <a:rPr u="heavy" spc="-10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居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智能楼</a:t>
            </a:r>
            <a:r>
              <a:rPr u="heavy" spc="-10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宇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智能交通</a:t>
            </a:r>
            <a:r>
              <a:rPr u="heavy" spc="-15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Wingdings"/>
                <a:cs typeface="Wingdings"/>
              </a:rPr>
              <a:t></a:t>
            </a:r>
            <a:r>
              <a:rPr u="heavy" dirty="0">
                <a:solidFill>
                  <a:srgbClr val="FF0000"/>
                </a:solidFill>
                <a:uFill>
                  <a:solidFill>
                    <a:srgbClr val="3399FF"/>
                  </a:solidFill>
                </a:uFill>
              </a:rPr>
              <a:t>智慧</a:t>
            </a:r>
            <a:r>
              <a:rPr u="heavy" spc="-15" dirty="0">
                <a:solidFill>
                  <a:srgbClr val="FF0000"/>
                </a:solidFill>
                <a:uFill>
                  <a:solidFill>
                    <a:srgbClr val="3399FF"/>
                  </a:solidFill>
                </a:uFill>
              </a:rPr>
              <a:t>城</a:t>
            </a:r>
            <a:r>
              <a:rPr u="heavy" dirty="0">
                <a:solidFill>
                  <a:srgbClr val="FF0000"/>
                </a:solidFill>
                <a:uFill>
                  <a:solidFill>
                    <a:srgbClr val="3399FF"/>
                  </a:solidFill>
                </a:uFill>
              </a:rPr>
              <a:t>市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（</a:t>
            </a:r>
            <a:r>
              <a:rPr u="heavy" spc="-20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  <a:latin typeface="Arial"/>
                <a:cs typeface="Arial"/>
              </a:rPr>
              <a:t>8</a:t>
            </a:r>
            <a:r>
              <a:rPr u="heavy" dirty="0">
                <a:solidFill>
                  <a:srgbClr val="0033CC"/>
                </a:solidFill>
                <a:uFill>
                  <a:solidFill>
                    <a:srgbClr val="3399FF"/>
                  </a:solidFill>
                </a:uFill>
              </a:rPr>
              <a:t>）	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7707" y="0"/>
            <a:ext cx="6223635" cy="1264285"/>
            <a:chOff x="2997707" y="0"/>
            <a:chExt cx="6223635" cy="1264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7707" y="0"/>
              <a:ext cx="1347978" cy="7764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1523" y="0"/>
              <a:ext cx="1346453" cy="7764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3815" y="0"/>
              <a:ext cx="1346453" cy="7764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107" y="0"/>
              <a:ext cx="941069" cy="7764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3015" y="0"/>
              <a:ext cx="2972562" cy="7764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1416" y="0"/>
              <a:ext cx="939546" cy="7764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3091" y="364236"/>
              <a:ext cx="5410962" cy="89992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39261" y="5588"/>
            <a:ext cx="571690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0000"/>
              </a:lnSpc>
              <a:spcBef>
                <a:spcPts val="100"/>
              </a:spcBef>
            </a:pPr>
            <a:r>
              <a:rPr dirty="0"/>
              <a:t>能源</a:t>
            </a:r>
            <a:r>
              <a:rPr spc="-15" dirty="0"/>
              <a:t>电</a:t>
            </a:r>
            <a:r>
              <a:rPr dirty="0"/>
              <a:t>力系</a:t>
            </a:r>
            <a:r>
              <a:rPr spc="-10" dirty="0"/>
              <a:t>统</a:t>
            </a:r>
            <a:r>
              <a:rPr dirty="0"/>
              <a:t>的“</a:t>
            </a:r>
            <a:r>
              <a:rPr spc="-15" dirty="0"/>
              <a:t>两</a:t>
            </a:r>
            <a:r>
              <a:rPr dirty="0"/>
              <a:t>化一</a:t>
            </a:r>
            <a:r>
              <a:rPr spc="-15" dirty="0"/>
              <a:t>融</a:t>
            </a:r>
            <a:r>
              <a:rPr dirty="0"/>
              <a:t>合” 信息</a:t>
            </a:r>
            <a:r>
              <a:rPr spc="-15" dirty="0"/>
              <a:t>物</a:t>
            </a:r>
            <a:r>
              <a:rPr dirty="0"/>
              <a:t>理融</a:t>
            </a:r>
            <a:r>
              <a:rPr spc="-15" dirty="0"/>
              <a:t>合</a:t>
            </a:r>
            <a:r>
              <a:rPr dirty="0"/>
              <a:t>智慧</a:t>
            </a:r>
            <a:r>
              <a:rPr spc="-15" dirty="0"/>
              <a:t>能</a:t>
            </a:r>
            <a:r>
              <a:rPr dirty="0"/>
              <a:t>源系统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130551" y="1144524"/>
            <a:ext cx="7478395" cy="5713730"/>
            <a:chOff x="2130551" y="1144524"/>
            <a:chExt cx="7478395" cy="571373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551" y="1144524"/>
              <a:ext cx="7478268" cy="52410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9935" y="6243832"/>
              <a:ext cx="4063746" cy="6141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39259" y="6341465"/>
            <a:ext cx="368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信息物理融合能源供需系统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941832"/>
            <a:ext cx="10833100" cy="900430"/>
            <a:chOff x="850264" y="941832"/>
            <a:chExt cx="10833100" cy="900430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944" y="941832"/>
              <a:ext cx="1349502" cy="899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5532" y="941832"/>
              <a:ext cx="2166366" cy="8999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20973" y="1071118"/>
            <a:ext cx="63607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17415" algn="l"/>
              </a:tabLst>
            </a:pPr>
            <a:r>
              <a:rPr sz="3200" b="1" dirty="0">
                <a:latin typeface="幼圆"/>
                <a:cs typeface="幼圆"/>
              </a:rPr>
              <a:t>水</a:t>
            </a:r>
            <a:r>
              <a:rPr sz="3200" b="1" spc="-10" dirty="0">
                <a:latin typeface="幼圆"/>
                <a:cs typeface="幼圆"/>
              </a:rPr>
              <a:t>电</a:t>
            </a:r>
            <a:r>
              <a:rPr sz="3200" b="1" dirty="0">
                <a:latin typeface="幼圆"/>
                <a:cs typeface="幼圆"/>
              </a:rPr>
              <a:t>	</a:t>
            </a:r>
            <a:r>
              <a:rPr sz="3200" b="1" spc="-5" dirty="0">
                <a:latin typeface="幼圆"/>
                <a:cs typeface="幼圆"/>
              </a:rPr>
              <a:t>抽水</a:t>
            </a:r>
            <a:r>
              <a:rPr sz="3200" b="1" spc="-10" dirty="0">
                <a:latin typeface="幼圆"/>
                <a:cs typeface="幼圆"/>
              </a:rPr>
              <a:t>蓄能</a:t>
            </a:r>
            <a:endParaRPr sz="3200">
              <a:latin typeface="幼圆"/>
              <a:cs typeface="幼圆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8272" y="3518915"/>
            <a:ext cx="1349502" cy="8999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78555" y="3647643"/>
            <a:ext cx="84264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幼圆"/>
                <a:cs typeface="幼圆"/>
              </a:rPr>
              <a:t>光伏</a:t>
            </a:r>
            <a:endParaRPr sz="3200">
              <a:latin typeface="幼圆"/>
              <a:cs typeface="幼圆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6195" y="3627120"/>
            <a:ext cx="1349502" cy="89992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667115" y="3756152"/>
            <a:ext cx="84264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幼圆"/>
                <a:cs typeface="幼圆"/>
              </a:rPr>
              <a:t>风力</a:t>
            </a:r>
            <a:endParaRPr sz="3200">
              <a:latin typeface="幼圆"/>
              <a:cs typeface="幼圆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70532" y="0"/>
            <a:ext cx="8282178" cy="109651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72664" y="143713"/>
            <a:ext cx="7645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能源供</a:t>
            </a:r>
            <a:r>
              <a:rPr sz="4000" spc="5" dirty="0"/>
              <a:t>应</a:t>
            </a:r>
            <a:r>
              <a:rPr sz="4000" spc="-5" dirty="0"/>
              <a:t>的清洁和绿色化势</a:t>
            </a:r>
            <a:r>
              <a:rPr sz="4000" spc="5" dirty="0"/>
              <a:t>在</a:t>
            </a:r>
            <a:r>
              <a:rPr sz="4000" spc="-5" dirty="0"/>
              <a:t>必行</a:t>
            </a:r>
            <a:endParaRPr sz="4000"/>
          </a:p>
        </p:txBody>
      </p:sp>
      <p:grpSp>
        <p:nvGrpSpPr>
          <p:cNvPr id="13" name="object 13"/>
          <p:cNvGrpSpPr/>
          <p:nvPr/>
        </p:nvGrpSpPr>
        <p:grpSpPr>
          <a:xfrm>
            <a:off x="1524000" y="1641348"/>
            <a:ext cx="9519285" cy="5074920"/>
            <a:chOff x="1524000" y="1641348"/>
            <a:chExt cx="9519285" cy="50749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1611" y="1680972"/>
              <a:ext cx="4026407" cy="19888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1611" y="4325112"/>
              <a:ext cx="4241292" cy="23911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731" y="1641348"/>
              <a:ext cx="3864864" cy="19232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000" y="4255008"/>
              <a:ext cx="4515612" cy="246126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25907"/>
            <a:ext cx="10833100" cy="1119505"/>
            <a:chOff x="850391" y="25907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25907"/>
              <a:ext cx="7265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191211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可</a:t>
            </a:r>
            <a:r>
              <a:rPr sz="4000" spc="-5" dirty="0"/>
              <a:t>再生</a:t>
            </a:r>
            <a:r>
              <a:rPr sz="4000" dirty="0"/>
              <a:t>新</a:t>
            </a:r>
            <a:r>
              <a:rPr sz="4000" spc="-5" dirty="0"/>
              <a:t>能源</a:t>
            </a:r>
            <a:r>
              <a:rPr sz="4000" dirty="0"/>
              <a:t>利</a:t>
            </a:r>
            <a:r>
              <a:rPr sz="4000" spc="-5" dirty="0"/>
              <a:t>用的</a:t>
            </a:r>
            <a:r>
              <a:rPr sz="4000" dirty="0"/>
              <a:t>主</a:t>
            </a:r>
            <a:r>
              <a:rPr sz="4000" spc="-5" dirty="0"/>
              <a:t>要挑战</a:t>
            </a:r>
            <a:endParaRPr sz="4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15" y="1266444"/>
            <a:ext cx="1476756" cy="10927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3767" y="1266444"/>
            <a:ext cx="1819656" cy="10652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215" y="2456688"/>
            <a:ext cx="1629156" cy="97688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924300" y="2208276"/>
            <a:ext cx="454659" cy="368935"/>
            <a:chOff x="3924300" y="2208276"/>
            <a:chExt cx="454659" cy="368935"/>
          </a:xfrm>
        </p:grpSpPr>
        <p:sp>
          <p:nvSpPr>
            <p:cNvPr id="10" name="object 10"/>
            <p:cNvSpPr/>
            <p:nvPr/>
          </p:nvSpPr>
          <p:spPr>
            <a:xfrm>
              <a:off x="3930395" y="2214372"/>
              <a:ext cx="441959" cy="356870"/>
            </a:xfrm>
            <a:custGeom>
              <a:avLst/>
              <a:gdLst/>
              <a:ahLst/>
              <a:cxnLst/>
              <a:rect l="l" t="t" r="r" b="b"/>
              <a:pathLst>
                <a:path w="441960" h="356869">
                  <a:moveTo>
                    <a:pt x="263651" y="0"/>
                  </a:moveTo>
                  <a:lnTo>
                    <a:pt x="263651" y="89153"/>
                  </a:lnTo>
                  <a:lnTo>
                    <a:pt x="0" y="89153"/>
                  </a:lnTo>
                  <a:lnTo>
                    <a:pt x="0" y="267462"/>
                  </a:lnTo>
                  <a:lnTo>
                    <a:pt x="263651" y="267462"/>
                  </a:lnTo>
                  <a:lnTo>
                    <a:pt x="263651" y="356615"/>
                  </a:lnTo>
                  <a:lnTo>
                    <a:pt x="441959" y="178307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0395" y="2214372"/>
              <a:ext cx="441959" cy="356870"/>
            </a:xfrm>
            <a:custGeom>
              <a:avLst/>
              <a:gdLst/>
              <a:ahLst/>
              <a:cxnLst/>
              <a:rect l="l" t="t" r="r" b="b"/>
              <a:pathLst>
                <a:path w="441960" h="356869">
                  <a:moveTo>
                    <a:pt x="0" y="89153"/>
                  </a:moveTo>
                  <a:lnTo>
                    <a:pt x="263651" y="89153"/>
                  </a:lnTo>
                  <a:lnTo>
                    <a:pt x="263651" y="0"/>
                  </a:lnTo>
                  <a:lnTo>
                    <a:pt x="441959" y="178307"/>
                  </a:lnTo>
                  <a:lnTo>
                    <a:pt x="263651" y="356615"/>
                  </a:lnTo>
                  <a:lnTo>
                    <a:pt x="263651" y="267462"/>
                  </a:lnTo>
                  <a:lnTo>
                    <a:pt x="0" y="267462"/>
                  </a:lnTo>
                  <a:lnTo>
                    <a:pt x="0" y="8915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4152" y="1575816"/>
            <a:ext cx="3590544" cy="1513331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7408164" y="2258567"/>
            <a:ext cx="454659" cy="367665"/>
            <a:chOff x="7408164" y="2258567"/>
            <a:chExt cx="454659" cy="367665"/>
          </a:xfrm>
        </p:grpSpPr>
        <p:sp>
          <p:nvSpPr>
            <p:cNvPr id="14" name="object 14"/>
            <p:cNvSpPr/>
            <p:nvPr/>
          </p:nvSpPr>
          <p:spPr>
            <a:xfrm>
              <a:off x="7414260" y="2264663"/>
              <a:ext cx="441959" cy="355600"/>
            </a:xfrm>
            <a:custGeom>
              <a:avLst/>
              <a:gdLst/>
              <a:ahLst/>
              <a:cxnLst/>
              <a:rect l="l" t="t" r="r" b="b"/>
              <a:pathLst>
                <a:path w="441959" h="355600">
                  <a:moveTo>
                    <a:pt x="264414" y="0"/>
                  </a:moveTo>
                  <a:lnTo>
                    <a:pt x="264414" y="88773"/>
                  </a:lnTo>
                  <a:lnTo>
                    <a:pt x="0" y="88773"/>
                  </a:lnTo>
                  <a:lnTo>
                    <a:pt x="0" y="266319"/>
                  </a:lnTo>
                  <a:lnTo>
                    <a:pt x="264414" y="266319"/>
                  </a:lnTo>
                  <a:lnTo>
                    <a:pt x="264414" y="355091"/>
                  </a:lnTo>
                  <a:lnTo>
                    <a:pt x="441960" y="177546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14260" y="2264663"/>
              <a:ext cx="441959" cy="355600"/>
            </a:xfrm>
            <a:custGeom>
              <a:avLst/>
              <a:gdLst/>
              <a:ahLst/>
              <a:cxnLst/>
              <a:rect l="l" t="t" r="r" b="b"/>
              <a:pathLst>
                <a:path w="441959" h="355600">
                  <a:moveTo>
                    <a:pt x="0" y="88773"/>
                  </a:moveTo>
                  <a:lnTo>
                    <a:pt x="264414" y="88773"/>
                  </a:lnTo>
                  <a:lnTo>
                    <a:pt x="264414" y="0"/>
                  </a:lnTo>
                  <a:lnTo>
                    <a:pt x="441960" y="177546"/>
                  </a:lnTo>
                  <a:lnTo>
                    <a:pt x="264414" y="355091"/>
                  </a:lnTo>
                  <a:lnTo>
                    <a:pt x="264414" y="266319"/>
                  </a:lnTo>
                  <a:lnTo>
                    <a:pt x="0" y="266319"/>
                  </a:lnTo>
                  <a:lnTo>
                    <a:pt x="0" y="8877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49352" y="1307591"/>
            <a:ext cx="11845290" cy="3824604"/>
            <a:chOff x="149352" y="1307591"/>
            <a:chExt cx="11845290" cy="382460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3984" y="1307591"/>
              <a:ext cx="2898648" cy="21701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9572" y="2392680"/>
              <a:ext cx="1920239" cy="11094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352" y="3508247"/>
              <a:ext cx="11845290" cy="790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352" y="3934968"/>
              <a:ext cx="11845290" cy="7901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876" y="4344924"/>
              <a:ext cx="6509766" cy="78714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851404" y="5301996"/>
            <a:ext cx="6223635" cy="1388110"/>
            <a:chOff x="2851404" y="5301996"/>
            <a:chExt cx="6223635" cy="138811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1404" y="5301996"/>
              <a:ext cx="6223254" cy="8999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56788" y="5789676"/>
              <a:ext cx="5410962" cy="89992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59156" y="3621988"/>
            <a:ext cx="11407775" cy="281114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algn="just">
              <a:lnSpc>
                <a:spcPct val="97900"/>
              </a:lnSpc>
              <a:spcBef>
                <a:spcPts val="165"/>
              </a:spcBef>
            </a:pPr>
            <a:r>
              <a:rPr sz="2800" dirty="0">
                <a:latin typeface="黑体"/>
                <a:cs typeface="黑体"/>
              </a:rPr>
              <a:t>传</a:t>
            </a:r>
            <a:r>
              <a:rPr sz="2800" spc="-5" dirty="0">
                <a:latin typeface="黑体"/>
                <a:cs typeface="黑体"/>
              </a:rPr>
              <a:t>统能源</a:t>
            </a:r>
            <a:r>
              <a:rPr sz="2800" dirty="0">
                <a:latin typeface="黑体"/>
                <a:cs typeface="黑体"/>
              </a:rPr>
              <a:t>电</a:t>
            </a:r>
            <a:r>
              <a:rPr sz="2800" spc="-5" dirty="0">
                <a:latin typeface="黑体"/>
                <a:cs typeface="黑体"/>
              </a:rPr>
              <a:t>力系统</a:t>
            </a:r>
            <a:r>
              <a:rPr sz="2800" dirty="0">
                <a:latin typeface="黑体"/>
                <a:cs typeface="黑体"/>
              </a:rPr>
              <a:t>结</a:t>
            </a:r>
            <a:r>
              <a:rPr sz="2800" spc="-5" dirty="0">
                <a:latin typeface="黑体"/>
                <a:cs typeface="黑体"/>
              </a:rPr>
              <a:t>构下，</a:t>
            </a:r>
            <a:r>
              <a:rPr sz="2800" dirty="0">
                <a:latin typeface="黑体"/>
                <a:cs typeface="黑体"/>
              </a:rPr>
              <a:t>一</a:t>
            </a:r>
            <a:r>
              <a:rPr sz="2800" spc="-5" dirty="0">
                <a:latin typeface="黑体"/>
                <a:cs typeface="黑体"/>
              </a:rPr>
              <a:t>次能源</a:t>
            </a:r>
            <a:r>
              <a:rPr sz="2800" dirty="0">
                <a:latin typeface="黑体"/>
                <a:cs typeface="黑体"/>
              </a:rPr>
              <a:t>均</a:t>
            </a:r>
            <a:r>
              <a:rPr sz="2800" spc="-5" dirty="0">
                <a:latin typeface="黑体"/>
                <a:cs typeface="黑体"/>
              </a:rPr>
              <a:t>转化成</a:t>
            </a:r>
            <a:r>
              <a:rPr sz="2800" dirty="0">
                <a:latin typeface="黑体"/>
                <a:cs typeface="黑体"/>
              </a:rPr>
              <a:t>电</a:t>
            </a:r>
            <a:r>
              <a:rPr sz="2800" spc="-5" dirty="0">
                <a:latin typeface="黑体"/>
                <a:cs typeface="黑体"/>
              </a:rPr>
              <a:t>能接入</a:t>
            </a:r>
            <a:r>
              <a:rPr sz="2800" dirty="0">
                <a:latin typeface="黑体"/>
                <a:cs typeface="黑体"/>
              </a:rPr>
              <a:t>电</a:t>
            </a:r>
            <a:r>
              <a:rPr sz="2800" spc="-5" dirty="0">
                <a:latin typeface="黑体"/>
                <a:cs typeface="黑体"/>
              </a:rPr>
              <a:t>网，由</a:t>
            </a:r>
            <a:r>
              <a:rPr sz="2800" dirty="0">
                <a:latin typeface="黑体"/>
                <a:cs typeface="黑体"/>
              </a:rPr>
              <a:t>于</a:t>
            </a:r>
            <a:r>
              <a:rPr sz="2800" spc="-5" dirty="0">
                <a:latin typeface="黑体"/>
                <a:cs typeface="黑体"/>
              </a:rPr>
              <a:t>尚无直 </a:t>
            </a:r>
            <a:r>
              <a:rPr sz="2800" spc="5" dirty="0">
                <a:latin typeface="黑体"/>
                <a:cs typeface="黑体"/>
              </a:rPr>
              <a:t>接</a:t>
            </a:r>
            <a:r>
              <a:rPr sz="2800" spc="-5" dirty="0">
                <a:latin typeface="黑体"/>
                <a:cs typeface="黑体"/>
              </a:rPr>
              <a:t>的大规</a:t>
            </a:r>
            <a:r>
              <a:rPr sz="2800" spc="10" dirty="0">
                <a:latin typeface="黑体"/>
                <a:cs typeface="黑体"/>
              </a:rPr>
              <a:t>模</a:t>
            </a:r>
            <a:r>
              <a:rPr sz="2800" spc="-5" dirty="0">
                <a:latin typeface="黑体"/>
                <a:cs typeface="黑体"/>
              </a:rPr>
              <a:t>、经济</a:t>
            </a:r>
            <a:r>
              <a:rPr sz="2800" spc="10" dirty="0">
                <a:latin typeface="黑体"/>
                <a:cs typeface="黑体"/>
              </a:rPr>
              <a:t>储</a:t>
            </a:r>
            <a:r>
              <a:rPr sz="2800" spc="-5" dirty="0">
                <a:latin typeface="黑体"/>
                <a:cs typeface="黑体"/>
              </a:rPr>
              <a:t>电能技</a:t>
            </a:r>
            <a:r>
              <a:rPr sz="2800" spc="10" dirty="0">
                <a:latin typeface="黑体"/>
                <a:cs typeface="黑体"/>
              </a:rPr>
              <a:t>术</a:t>
            </a:r>
            <a:r>
              <a:rPr sz="2800" spc="-5" dirty="0">
                <a:latin typeface="黑体"/>
                <a:cs typeface="黑体"/>
              </a:rPr>
              <a:t>，电力</a:t>
            </a:r>
            <a:r>
              <a:rPr sz="2800" spc="1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统必须</a:t>
            </a:r>
            <a:r>
              <a:rPr sz="2800" spc="10" dirty="0">
                <a:latin typeface="黑体"/>
                <a:cs typeface="黑体"/>
              </a:rPr>
              <a:t>满</a:t>
            </a:r>
            <a:r>
              <a:rPr sz="2800" spc="-5" dirty="0">
                <a:latin typeface="黑体"/>
                <a:cs typeface="黑体"/>
              </a:rPr>
              <a:t>足实时</a:t>
            </a:r>
            <a:r>
              <a:rPr sz="2800" spc="10" dirty="0">
                <a:latin typeface="黑体"/>
                <a:cs typeface="黑体"/>
              </a:rPr>
              <a:t>供</a:t>
            </a:r>
            <a:r>
              <a:rPr sz="2800" spc="-5" dirty="0">
                <a:latin typeface="黑体"/>
                <a:cs typeface="黑体"/>
              </a:rPr>
              <a:t>需平衡</a:t>
            </a:r>
            <a:r>
              <a:rPr sz="2800" spc="10" dirty="0">
                <a:latin typeface="黑体"/>
                <a:cs typeface="黑体"/>
              </a:rPr>
              <a:t>，</a:t>
            </a:r>
            <a:r>
              <a:rPr sz="2800" spc="-5" dirty="0">
                <a:latin typeface="黑体"/>
                <a:cs typeface="黑体"/>
              </a:rPr>
              <a:t>对高不 </a:t>
            </a:r>
            <a:r>
              <a:rPr sz="2800" spc="5" dirty="0">
                <a:latin typeface="黑体"/>
                <a:cs typeface="黑体"/>
              </a:rPr>
              <a:t>确</a:t>
            </a:r>
            <a:r>
              <a:rPr sz="2800" spc="-5" dirty="0">
                <a:latin typeface="黑体"/>
                <a:cs typeface="黑体"/>
              </a:rPr>
              <a:t>定可再</a:t>
            </a:r>
            <a:r>
              <a:rPr sz="2800" spc="10" dirty="0">
                <a:latin typeface="黑体"/>
                <a:cs typeface="黑体"/>
              </a:rPr>
              <a:t>生</a:t>
            </a:r>
            <a:r>
              <a:rPr sz="2800" spc="-5" dirty="0">
                <a:latin typeface="黑体"/>
                <a:cs typeface="黑体"/>
              </a:rPr>
              <a:t>能源的</a:t>
            </a:r>
            <a:r>
              <a:rPr sz="2800" spc="10" dirty="0">
                <a:latin typeface="黑体"/>
                <a:cs typeface="黑体"/>
              </a:rPr>
              <a:t>利</a:t>
            </a:r>
            <a:r>
              <a:rPr sz="2800" spc="-5" dirty="0">
                <a:latin typeface="黑体"/>
                <a:cs typeface="黑体"/>
              </a:rPr>
              <a:t>用造成</a:t>
            </a:r>
            <a:r>
              <a:rPr sz="2800" spc="10" dirty="0">
                <a:latin typeface="黑体"/>
                <a:cs typeface="黑体"/>
              </a:rPr>
              <a:t>根</a:t>
            </a:r>
            <a:r>
              <a:rPr sz="2800" spc="-5" dirty="0">
                <a:latin typeface="黑体"/>
                <a:cs typeface="黑体"/>
              </a:rPr>
              <a:t>本性挑战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黑体"/>
              <a:cs typeface="黑体"/>
            </a:endParaRPr>
          </a:p>
          <a:p>
            <a:pPr marL="3150870" marR="2963545" indent="-405765">
              <a:lnSpc>
                <a:spcPct val="100000"/>
              </a:lnSpc>
            </a:pPr>
            <a:r>
              <a:rPr sz="3200" dirty="0">
                <a:solidFill>
                  <a:srgbClr val="000099"/>
                </a:solidFill>
                <a:latin typeface="黑体"/>
                <a:cs typeface="黑体"/>
              </a:rPr>
              <a:t>弃风</a:t>
            </a:r>
            <a:r>
              <a:rPr sz="3200" spc="-15" dirty="0">
                <a:solidFill>
                  <a:srgbClr val="000099"/>
                </a:solidFill>
                <a:latin typeface="黑体"/>
                <a:cs typeface="黑体"/>
              </a:rPr>
              <a:t>、</a:t>
            </a:r>
            <a:r>
              <a:rPr sz="3200" dirty="0">
                <a:solidFill>
                  <a:srgbClr val="000099"/>
                </a:solidFill>
                <a:latin typeface="黑体"/>
                <a:cs typeface="黑体"/>
              </a:rPr>
              <a:t>弃光</a:t>
            </a:r>
            <a:r>
              <a:rPr sz="3200" spc="-15" dirty="0">
                <a:solidFill>
                  <a:srgbClr val="000099"/>
                </a:solidFill>
                <a:latin typeface="黑体"/>
                <a:cs typeface="黑体"/>
              </a:rPr>
              <a:t>、</a:t>
            </a:r>
            <a:r>
              <a:rPr sz="3200" dirty="0">
                <a:solidFill>
                  <a:srgbClr val="000099"/>
                </a:solidFill>
                <a:latin typeface="黑体"/>
                <a:cs typeface="黑体"/>
              </a:rPr>
              <a:t>弃水</a:t>
            </a:r>
            <a:r>
              <a:rPr sz="3200" spc="-15" dirty="0">
                <a:solidFill>
                  <a:srgbClr val="000099"/>
                </a:solidFill>
                <a:latin typeface="黑体"/>
                <a:cs typeface="黑体"/>
              </a:rPr>
              <a:t>仍</a:t>
            </a:r>
            <a:r>
              <a:rPr sz="3200" dirty="0">
                <a:solidFill>
                  <a:srgbClr val="000099"/>
                </a:solidFill>
                <a:latin typeface="黑体"/>
                <a:cs typeface="黑体"/>
              </a:rPr>
              <a:t>然十</a:t>
            </a:r>
            <a:r>
              <a:rPr sz="3200" spc="-15" dirty="0">
                <a:solidFill>
                  <a:srgbClr val="000099"/>
                </a:solidFill>
                <a:latin typeface="黑体"/>
                <a:cs typeface="黑体"/>
              </a:rPr>
              <a:t>分</a:t>
            </a:r>
            <a:r>
              <a:rPr sz="3200" dirty="0">
                <a:solidFill>
                  <a:srgbClr val="000099"/>
                </a:solidFill>
                <a:latin typeface="黑体"/>
                <a:cs typeface="黑体"/>
              </a:rPr>
              <a:t>严重 </a:t>
            </a:r>
            <a:r>
              <a:rPr sz="3200" spc="5" dirty="0">
                <a:solidFill>
                  <a:srgbClr val="000099"/>
                </a:solidFill>
                <a:latin typeface="黑体"/>
                <a:cs typeface="黑体"/>
              </a:rPr>
              <a:t>可再</a:t>
            </a:r>
            <a:r>
              <a:rPr sz="3200" spc="-10" dirty="0">
                <a:solidFill>
                  <a:srgbClr val="000099"/>
                </a:solidFill>
                <a:latin typeface="黑体"/>
                <a:cs typeface="黑体"/>
              </a:rPr>
              <a:t>生</a:t>
            </a:r>
            <a:r>
              <a:rPr sz="3200" spc="5" dirty="0">
                <a:solidFill>
                  <a:srgbClr val="000099"/>
                </a:solidFill>
                <a:latin typeface="黑体"/>
                <a:cs typeface="黑体"/>
              </a:rPr>
              <a:t>新能</a:t>
            </a:r>
            <a:r>
              <a:rPr sz="3200" spc="-10" dirty="0">
                <a:solidFill>
                  <a:srgbClr val="000099"/>
                </a:solidFill>
                <a:latin typeface="黑体"/>
                <a:cs typeface="黑体"/>
              </a:rPr>
              <a:t>源</a:t>
            </a:r>
            <a:r>
              <a:rPr sz="3200" spc="5" dirty="0">
                <a:solidFill>
                  <a:srgbClr val="000099"/>
                </a:solidFill>
                <a:latin typeface="黑体"/>
                <a:cs typeface="黑体"/>
              </a:rPr>
              <a:t>难以</a:t>
            </a:r>
            <a:r>
              <a:rPr sz="3200" spc="-10" dirty="0">
                <a:solidFill>
                  <a:srgbClr val="000099"/>
                </a:solidFill>
                <a:latin typeface="黑体"/>
                <a:cs typeface="黑体"/>
              </a:rPr>
              <a:t>完</a:t>
            </a:r>
            <a:r>
              <a:rPr sz="3200" spc="5" dirty="0">
                <a:solidFill>
                  <a:srgbClr val="000099"/>
                </a:solidFill>
                <a:latin typeface="黑体"/>
                <a:cs typeface="黑体"/>
              </a:rPr>
              <a:t>全消纳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3615" y="0"/>
            <a:ext cx="6250685" cy="1085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5748" y="133604"/>
            <a:ext cx="5612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能</a:t>
            </a:r>
            <a:r>
              <a:rPr sz="4000" spc="-5" dirty="0"/>
              <a:t>源构</a:t>
            </a:r>
            <a:r>
              <a:rPr sz="4000" dirty="0"/>
              <a:t>成</a:t>
            </a:r>
            <a:r>
              <a:rPr sz="4000" spc="-5" dirty="0"/>
              <a:t>和系</a:t>
            </a:r>
            <a:r>
              <a:rPr sz="4000" dirty="0"/>
              <a:t>统</a:t>
            </a:r>
            <a:r>
              <a:rPr sz="4000" spc="-5" dirty="0"/>
              <a:t>结构</a:t>
            </a:r>
            <a:r>
              <a:rPr sz="4000" dirty="0"/>
              <a:t>变</a:t>
            </a:r>
            <a:r>
              <a:rPr sz="4000" spc="-5" dirty="0"/>
              <a:t>革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788" y="1292352"/>
            <a:ext cx="4025646" cy="7901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9677" y="1406143"/>
            <a:ext cx="35801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黑体"/>
                <a:cs typeface="黑体"/>
              </a:rPr>
              <a:t>传</a:t>
            </a:r>
            <a:r>
              <a:rPr sz="2800" spc="-5" dirty="0">
                <a:latin typeface="黑体"/>
                <a:cs typeface="黑体"/>
              </a:rPr>
              <a:t>统能源</a:t>
            </a:r>
            <a:r>
              <a:rPr sz="2800" dirty="0">
                <a:latin typeface="黑体"/>
                <a:cs typeface="黑体"/>
              </a:rPr>
              <a:t>电</a:t>
            </a:r>
            <a:r>
              <a:rPr sz="2800" spc="-5" dirty="0">
                <a:latin typeface="黑体"/>
                <a:cs typeface="黑体"/>
              </a:rPr>
              <a:t>力系统</a:t>
            </a:r>
            <a:r>
              <a:rPr sz="2800" dirty="0">
                <a:latin typeface="黑体"/>
                <a:cs typeface="黑体"/>
              </a:rPr>
              <a:t>结</a:t>
            </a:r>
            <a:r>
              <a:rPr sz="2800" spc="-5" dirty="0">
                <a:latin typeface="黑体"/>
                <a:cs typeface="黑体"/>
              </a:rPr>
              <a:t>构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639" y="4652771"/>
            <a:ext cx="6212840" cy="1778000"/>
            <a:chOff x="167639" y="4652771"/>
            <a:chExt cx="6212840" cy="177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4696967"/>
              <a:ext cx="486918" cy="6347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648" y="4652771"/>
              <a:ext cx="3163062" cy="6804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5062727"/>
              <a:ext cx="486918" cy="6347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648" y="5018531"/>
              <a:ext cx="5001006" cy="680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5428487"/>
              <a:ext cx="486918" cy="6347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48" y="5384291"/>
              <a:ext cx="5001006" cy="6804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7507" y="5384291"/>
              <a:ext cx="560070" cy="6804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1431" y="5384291"/>
              <a:ext cx="1018793" cy="6804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648" y="5750051"/>
              <a:ext cx="3163062" cy="6804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33552" y="4749800"/>
            <a:ext cx="58451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火、水、风、光电源</a:t>
            </a:r>
            <a:endParaRPr sz="2400">
              <a:latin typeface="幼圆"/>
              <a:cs typeface="幼圆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水、抽蓄、蓄电池等传统储能设备</a:t>
            </a:r>
            <a:endParaRPr sz="2400">
              <a:latin typeface="幼圆"/>
              <a:cs typeface="幼圆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发、输、配、用传统电力系统结</a:t>
            </a:r>
            <a:r>
              <a:rPr sz="2400" b="1" spc="5" dirty="0">
                <a:solidFill>
                  <a:srgbClr val="0000FF"/>
                </a:solidFill>
                <a:latin typeface="幼圆"/>
                <a:cs typeface="幼圆"/>
              </a:rPr>
              <a:t>构</a:t>
            </a: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+多能 源终端供需协调优化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5743" y="1996439"/>
            <a:ext cx="4086225" cy="2367280"/>
            <a:chOff x="1095743" y="1996439"/>
            <a:chExt cx="4086225" cy="236728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759" y="2028443"/>
              <a:ext cx="4021836" cy="23027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11745" y="2012441"/>
              <a:ext cx="4054475" cy="2335530"/>
            </a:xfrm>
            <a:custGeom>
              <a:avLst/>
              <a:gdLst/>
              <a:ahLst/>
              <a:cxnLst/>
              <a:rect l="l" t="t" r="r" b="b"/>
              <a:pathLst>
                <a:path w="4054475" h="2335529">
                  <a:moveTo>
                    <a:pt x="2027059" y="0"/>
                  </a:moveTo>
                  <a:lnTo>
                    <a:pt x="2131072" y="1650"/>
                  </a:lnTo>
                  <a:lnTo>
                    <a:pt x="2233434" y="5969"/>
                  </a:lnTo>
                  <a:lnTo>
                    <a:pt x="2334780" y="13208"/>
                  </a:lnTo>
                  <a:lnTo>
                    <a:pt x="2434094" y="23495"/>
                  </a:lnTo>
                  <a:lnTo>
                    <a:pt x="2532138" y="36322"/>
                  </a:lnTo>
                  <a:lnTo>
                    <a:pt x="2627896" y="51816"/>
                  </a:lnTo>
                  <a:lnTo>
                    <a:pt x="2721622" y="70231"/>
                  </a:lnTo>
                  <a:lnTo>
                    <a:pt x="2813824" y="90932"/>
                  </a:lnTo>
                  <a:lnTo>
                    <a:pt x="2903232" y="114046"/>
                  </a:lnTo>
                  <a:lnTo>
                    <a:pt x="2990227" y="139573"/>
                  </a:lnTo>
                  <a:lnTo>
                    <a:pt x="3075190" y="167640"/>
                  </a:lnTo>
                  <a:lnTo>
                    <a:pt x="3157105" y="197866"/>
                  </a:lnTo>
                  <a:lnTo>
                    <a:pt x="3236607" y="229870"/>
                  </a:lnTo>
                  <a:lnTo>
                    <a:pt x="3312934" y="264668"/>
                  </a:lnTo>
                  <a:lnTo>
                    <a:pt x="3386467" y="300990"/>
                  </a:lnTo>
                  <a:lnTo>
                    <a:pt x="3456952" y="339471"/>
                  </a:lnTo>
                  <a:lnTo>
                    <a:pt x="3524135" y="379857"/>
                  </a:lnTo>
                  <a:lnTo>
                    <a:pt x="3587889" y="422021"/>
                  </a:lnTo>
                  <a:lnTo>
                    <a:pt x="3647960" y="466090"/>
                  </a:lnTo>
                  <a:lnTo>
                    <a:pt x="3704983" y="511429"/>
                  </a:lnTo>
                  <a:lnTo>
                    <a:pt x="3757688" y="558800"/>
                  </a:lnTo>
                  <a:lnTo>
                    <a:pt x="3806710" y="607822"/>
                  </a:lnTo>
                  <a:lnTo>
                    <a:pt x="3851795" y="658113"/>
                  </a:lnTo>
                  <a:lnTo>
                    <a:pt x="3892816" y="709803"/>
                  </a:lnTo>
                  <a:lnTo>
                    <a:pt x="3929265" y="763016"/>
                  </a:lnTo>
                  <a:lnTo>
                    <a:pt x="3961523" y="817626"/>
                  </a:lnTo>
                  <a:lnTo>
                    <a:pt x="3989082" y="872998"/>
                  </a:lnTo>
                  <a:lnTo>
                    <a:pt x="4012196" y="930148"/>
                  </a:lnTo>
                  <a:lnTo>
                    <a:pt x="4029976" y="988187"/>
                  </a:lnTo>
                  <a:lnTo>
                    <a:pt x="4043438" y="1047115"/>
                  </a:lnTo>
                  <a:lnTo>
                    <a:pt x="4051058" y="1106805"/>
                  </a:lnTo>
                  <a:lnTo>
                    <a:pt x="4053979" y="1167765"/>
                  </a:lnTo>
                  <a:lnTo>
                    <a:pt x="4051058" y="1228217"/>
                  </a:lnTo>
                  <a:lnTo>
                    <a:pt x="4043438" y="1288415"/>
                  </a:lnTo>
                  <a:lnTo>
                    <a:pt x="4030357" y="1347343"/>
                  </a:lnTo>
                  <a:lnTo>
                    <a:pt x="4012196" y="1405255"/>
                  </a:lnTo>
                  <a:lnTo>
                    <a:pt x="3989463" y="1462024"/>
                  </a:lnTo>
                  <a:lnTo>
                    <a:pt x="3961523" y="1517904"/>
                  </a:lnTo>
                  <a:lnTo>
                    <a:pt x="3929646" y="1572006"/>
                  </a:lnTo>
                  <a:lnTo>
                    <a:pt x="3892816" y="1625346"/>
                  </a:lnTo>
                  <a:lnTo>
                    <a:pt x="3851795" y="1677289"/>
                  </a:lnTo>
                  <a:lnTo>
                    <a:pt x="3807091" y="1727581"/>
                  </a:lnTo>
                  <a:lnTo>
                    <a:pt x="3758069" y="1776349"/>
                  </a:lnTo>
                  <a:lnTo>
                    <a:pt x="3704983" y="1823720"/>
                  </a:lnTo>
                  <a:lnTo>
                    <a:pt x="3648468" y="1869440"/>
                  </a:lnTo>
                  <a:lnTo>
                    <a:pt x="3587889" y="1913128"/>
                  </a:lnTo>
                  <a:lnTo>
                    <a:pt x="3524135" y="1955165"/>
                  </a:lnTo>
                  <a:lnTo>
                    <a:pt x="3456952" y="1995551"/>
                  </a:lnTo>
                  <a:lnTo>
                    <a:pt x="3386467" y="2034032"/>
                  </a:lnTo>
                  <a:lnTo>
                    <a:pt x="3312934" y="2070354"/>
                  </a:lnTo>
                  <a:lnTo>
                    <a:pt x="3236607" y="2105152"/>
                  </a:lnTo>
                  <a:lnTo>
                    <a:pt x="3157105" y="2137537"/>
                  </a:lnTo>
                  <a:lnTo>
                    <a:pt x="3075190" y="2167509"/>
                  </a:lnTo>
                  <a:lnTo>
                    <a:pt x="2990227" y="2195449"/>
                  </a:lnTo>
                  <a:lnTo>
                    <a:pt x="2903105" y="2220976"/>
                  </a:lnTo>
                  <a:lnTo>
                    <a:pt x="2813316" y="2244090"/>
                  </a:lnTo>
                  <a:lnTo>
                    <a:pt x="2721622" y="2264918"/>
                  </a:lnTo>
                  <a:lnTo>
                    <a:pt x="2627896" y="2283206"/>
                  </a:lnTo>
                  <a:lnTo>
                    <a:pt x="2531757" y="2298827"/>
                  </a:lnTo>
                  <a:lnTo>
                    <a:pt x="2434094" y="2311527"/>
                  </a:lnTo>
                  <a:lnTo>
                    <a:pt x="2334780" y="2321941"/>
                  </a:lnTo>
                  <a:lnTo>
                    <a:pt x="2233434" y="2329053"/>
                  </a:lnTo>
                  <a:lnTo>
                    <a:pt x="2130691" y="2333498"/>
                  </a:lnTo>
                  <a:lnTo>
                    <a:pt x="2026932" y="2335022"/>
                  </a:lnTo>
                  <a:lnTo>
                    <a:pt x="1922919" y="2333498"/>
                  </a:lnTo>
                  <a:lnTo>
                    <a:pt x="1820430" y="2329053"/>
                  </a:lnTo>
                  <a:lnTo>
                    <a:pt x="1719211" y="2321941"/>
                  </a:lnTo>
                  <a:lnTo>
                    <a:pt x="1619897" y="2311527"/>
                  </a:lnTo>
                  <a:lnTo>
                    <a:pt x="1522234" y="2298827"/>
                  </a:lnTo>
                  <a:lnTo>
                    <a:pt x="1426095" y="2283206"/>
                  </a:lnTo>
                  <a:lnTo>
                    <a:pt x="1332369" y="2264918"/>
                  </a:lnTo>
                  <a:lnTo>
                    <a:pt x="1240548" y="2244090"/>
                  </a:lnTo>
                  <a:lnTo>
                    <a:pt x="1150759" y="2220976"/>
                  </a:lnTo>
                  <a:lnTo>
                    <a:pt x="1063764" y="2195449"/>
                  </a:lnTo>
                  <a:lnTo>
                    <a:pt x="979182" y="2167509"/>
                  </a:lnTo>
                  <a:lnTo>
                    <a:pt x="896886" y="2137537"/>
                  </a:lnTo>
                  <a:lnTo>
                    <a:pt x="817765" y="2105152"/>
                  </a:lnTo>
                  <a:lnTo>
                    <a:pt x="741057" y="2070354"/>
                  </a:lnTo>
                  <a:lnTo>
                    <a:pt x="667397" y="2034032"/>
                  </a:lnTo>
                  <a:lnTo>
                    <a:pt x="597039" y="1995551"/>
                  </a:lnTo>
                  <a:lnTo>
                    <a:pt x="529729" y="1955165"/>
                  </a:lnTo>
                  <a:lnTo>
                    <a:pt x="466102" y="1913128"/>
                  </a:lnTo>
                  <a:lnTo>
                    <a:pt x="405904" y="1869440"/>
                  </a:lnTo>
                  <a:lnTo>
                    <a:pt x="348881" y="1823720"/>
                  </a:lnTo>
                  <a:lnTo>
                    <a:pt x="296303" y="1776222"/>
                  </a:lnTo>
                  <a:lnTo>
                    <a:pt x="247281" y="1727581"/>
                  </a:lnTo>
                  <a:lnTo>
                    <a:pt x="202196" y="1677289"/>
                  </a:lnTo>
                  <a:lnTo>
                    <a:pt x="161048" y="1625346"/>
                  </a:lnTo>
                  <a:lnTo>
                    <a:pt x="124764" y="1572006"/>
                  </a:lnTo>
                  <a:lnTo>
                    <a:pt x="92430" y="1517904"/>
                  </a:lnTo>
                  <a:lnTo>
                    <a:pt x="64909" y="1462024"/>
                  </a:lnTo>
                  <a:lnTo>
                    <a:pt x="41821" y="1405382"/>
                  </a:lnTo>
                  <a:lnTo>
                    <a:pt x="23558" y="1347343"/>
                  </a:lnTo>
                  <a:lnTo>
                    <a:pt x="10553" y="1288415"/>
                  </a:lnTo>
                  <a:lnTo>
                    <a:pt x="2844" y="1228217"/>
                  </a:lnTo>
                  <a:lnTo>
                    <a:pt x="0" y="1167765"/>
                  </a:lnTo>
                  <a:lnTo>
                    <a:pt x="2844" y="1107186"/>
                  </a:lnTo>
                  <a:lnTo>
                    <a:pt x="10553" y="1047115"/>
                  </a:lnTo>
                  <a:lnTo>
                    <a:pt x="23558" y="988187"/>
                  </a:lnTo>
                  <a:lnTo>
                    <a:pt x="41821" y="930148"/>
                  </a:lnTo>
                  <a:lnTo>
                    <a:pt x="64909" y="873379"/>
                  </a:lnTo>
                  <a:lnTo>
                    <a:pt x="92417" y="817626"/>
                  </a:lnTo>
                  <a:lnTo>
                    <a:pt x="124739" y="763016"/>
                  </a:lnTo>
                  <a:lnTo>
                    <a:pt x="161048" y="709803"/>
                  </a:lnTo>
                  <a:lnTo>
                    <a:pt x="202196" y="658113"/>
                  </a:lnTo>
                  <a:lnTo>
                    <a:pt x="247281" y="607822"/>
                  </a:lnTo>
                  <a:lnTo>
                    <a:pt x="296303" y="558800"/>
                  </a:lnTo>
                  <a:lnTo>
                    <a:pt x="349008" y="511429"/>
                  </a:lnTo>
                  <a:lnTo>
                    <a:pt x="405904" y="466090"/>
                  </a:lnTo>
                  <a:lnTo>
                    <a:pt x="466102" y="422021"/>
                  </a:lnTo>
                  <a:lnTo>
                    <a:pt x="529729" y="379857"/>
                  </a:lnTo>
                  <a:lnTo>
                    <a:pt x="597039" y="339471"/>
                  </a:lnTo>
                  <a:lnTo>
                    <a:pt x="667397" y="300990"/>
                  </a:lnTo>
                  <a:lnTo>
                    <a:pt x="741057" y="264668"/>
                  </a:lnTo>
                  <a:lnTo>
                    <a:pt x="817765" y="229870"/>
                  </a:lnTo>
                  <a:lnTo>
                    <a:pt x="896886" y="197485"/>
                  </a:lnTo>
                  <a:lnTo>
                    <a:pt x="979182" y="167512"/>
                  </a:lnTo>
                  <a:lnTo>
                    <a:pt x="1063764" y="139573"/>
                  </a:lnTo>
                  <a:lnTo>
                    <a:pt x="1150759" y="114046"/>
                  </a:lnTo>
                  <a:lnTo>
                    <a:pt x="1240548" y="90932"/>
                  </a:lnTo>
                  <a:lnTo>
                    <a:pt x="1332369" y="70231"/>
                  </a:lnTo>
                  <a:lnTo>
                    <a:pt x="1426095" y="51816"/>
                  </a:lnTo>
                  <a:lnTo>
                    <a:pt x="1522234" y="36322"/>
                  </a:lnTo>
                  <a:lnTo>
                    <a:pt x="1619897" y="23495"/>
                  </a:lnTo>
                  <a:lnTo>
                    <a:pt x="1719211" y="13208"/>
                  </a:lnTo>
                  <a:lnTo>
                    <a:pt x="1820430" y="5969"/>
                  </a:lnTo>
                  <a:lnTo>
                    <a:pt x="1922919" y="1143"/>
                  </a:lnTo>
                  <a:lnTo>
                    <a:pt x="2027059" y="0"/>
                  </a:lnTo>
                  <a:close/>
                </a:path>
              </a:pathLst>
            </a:custGeom>
            <a:ln w="32004">
              <a:solidFill>
                <a:srgbClr val="52B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50380" y="1179575"/>
            <a:ext cx="4735830" cy="79019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060438" y="1293063"/>
            <a:ext cx="4293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黑体"/>
                <a:cs typeface="黑体"/>
              </a:rPr>
              <a:t>非</a:t>
            </a:r>
            <a:r>
              <a:rPr sz="2800" spc="-5" dirty="0">
                <a:latin typeface="黑体"/>
                <a:cs typeface="黑体"/>
              </a:rPr>
              <a:t>传统分</a:t>
            </a:r>
            <a:r>
              <a:rPr sz="2800" dirty="0">
                <a:latin typeface="黑体"/>
                <a:cs typeface="黑体"/>
              </a:rPr>
              <a:t>布</a:t>
            </a:r>
            <a:r>
              <a:rPr sz="2800" spc="-5" dirty="0">
                <a:latin typeface="黑体"/>
                <a:cs typeface="黑体"/>
              </a:rPr>
              <a:t>式能源</a:t>
            </a:r>
            <a:r>
              <a:rPr sz="280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统结构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72428" y="4376928"/>
            <a:ext cx="5598795" cy="2143760"/>
            <a:chOff x="6472428" y="4376928"/>
            <a:chExt cx="5598795" cy="214376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2428" y="4422648"/>
              <a:ext cx="486918" cy="6347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912" y="4376928"/>
              <a:ext cx="1631442" cy="6804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1208" y="4376928"/>
              <a:ext cx="560070" cy="6804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95132" y="4376928"/>
              <a:ext cx="3163062" cy="6804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52048" y="4376928"/>
              <a:ext cx="560070" cy="6804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05972" y="4376928"/>
              <a:ext cx="712470" cy="6804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15912" y="4742688"/>
              <a:ext cx="1937766" cy="6804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2428" y="5154168"/>
              <a:ext cx="486918" cy="6347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5912" y="5108448"/>
              <a:ext cx="2550413" cy="68046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0180" y="5108448"/>
              <a:ext cx="560070" cy="6804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14104" y="5108448"/>
              <a:ext cx="1018794" cy="68046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2428" y="5519928"/>
              <a:ext cx="486918" cy="6347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5912" y="5474208"/>
              <a:ext cx="2856738" cy="6804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66504" y="5474208"/>
              <a:ext cx="560070" cy="6804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0428" y="5474208"/>
              <a:ext cx="2550414" cy="6804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15912" y="5839955"/>
              <a:ext cx="1018794" cy="6804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8560" y="5839955"/>
              <a:ext cx="560070" cy="6804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82484" y="5839955"/>
              <a:ext cx="3163062" cy="68046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638670" y="4474591"/>
            <a:ext cx="52343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60655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传统电源+分布式可再生新能</a:t>
            </a:r>
            <a:r>
              <a:rPr sz="2400" b="1" spc="5" dirty="0">
                <a:solidFill>
                  <a:srgbClr val="0000FF"/>
                </a:solidFill>
                <a:latin typeface="幼圆"/>
                <a:cs typeface="幼圆"/>
              </a:rPr>
              <a:t>源</a:t>
            </a: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+</a:t>
            </a:r>
            <a:r>
              <a:rPr sz="2400" b="1" spc="-10" dirty="0">
                <a:solidFill>
                  <a:srgbClr val="0000FF"/>
                </a:solidFill>
                <a:latin typeface="幼圆"/>
                <a:cs typeface="幼圆"/>
              </a:rPr>
              <a:t>氢 </a:t>
            </a:r>
            <a:r>
              <a:rPr sz="2400" b="1" spc="-5" dirty="0">
                <a:solidFill>
                  <a:srgbClr val="0000FF"/>
                </a:solidFill>
                <a:latin typeface="幼圆"/>
                <a:cs typeface="幼圆"/>
              </a:rPr>
              <a:t>能燃料电池</a:t>
            </a:r>
            <a:endParaRPr sz="2400">
              <a:latin typeface="幼圆"/>
              <a:cs typeface="幼圆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多能源储热储冷+储氢</a:t>
            </a:r>
            <a:endParaRPr sz="2400">
              <a:latin typeface="幼圆"/>
              <a:cs typeface="幼圆"/>
            </a:endParaRPr>
          </a:p>
          <a:p>
            <a:pPr marL="469900" marR="508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全分布式或集中式+分布式供需协调 优化+氢能储运供应链优化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609588" y="2014727"/>
            <a:ext cx="4589145" cy="2331720"/>
            <a:chOff x="6609588" y="2014727"/>
            <a:chExt cx="4589145" cy="2331720"/>
          </a:xfrm>
        </p:grpSpPr>
        <p:sp>
          <p:nvSpPr>
            <p:cNvPr id="43" name="object 43"/>
            <p:cNvSpPr/>
            <p:nvPr/>
          </p:nvSpPr>
          <p:spPr>
            <a:xfrm>
              <a:off x="6624066" y="2029205"/>
              <a:ext cx="4559935" cy="2303145"/>
            </a:xfrm>
            <a:custGeom>
              <a:avLst/>
              <a:gdLst/>
              <a:ahLst/>
              <a:cxnLst/>
              <a:rect l="l" t="t" r="r" b="b"/>
              <a:pathLst>
                <a:path w="4559934" h="2303145">
                  <a:moveTo>
                    <a:pt x="2279904" y="0"/>
                  </a:moveTo>
                  <a:lnTo>
                    <a:pt x="2217146" y="427"/>
                  </a:lnTo>
                  <a:lnTo>
                    <a:pt x="2154807" y="1703"/>
                  </a:lnTo>
                  <a:lnTo>
                    <a:pt x="2092909" y="3816"/>
                  </a:lnTo>
                  <a:lnTo>
                    <a:pt x="2031474" y="6756"/>
                  </a:lnTo>
                  <a:lnTo>
                    <a:pt x="1970524" y="10510"/>
                  </a:lnTo>
                  <a:lnTo>
                    <a:pt x="1910079" y="15069"/>
                  </a:lnTo>
                  <a:lnTo>
                    <a:pt x="1850163" y="20421"/>
                  </a:lnTo>
                  <a:lnTo>
                    <a:pt x="1790796" y="26556"/>
                  </a:lnTo>
                  <a:lnTo>
                    <a:pt x="1732000" y="33462"/>
                  </a:lnTo>
                  <a:lnTo>
                    <a:pt x="1673798" y="41128"/>
                  </a:lnTo>
                  <a:lnTo>
                    <a:pt x="1616210" y="49544"/>
                  </a:lnTo>
                  <a:lnTo>
                    <a:pt x="1559259" y="58698"/>
                  </a:lnTo>
                  <a:lnTo>
                    <a:pt x="1502966" y="68579"/>
                  </a:lnTo>
                  <a:lnTo>
                    <a:pt x="1447353" y="79177"/>
                  </a:lnTo>
                  <a:lnTo>
                    <a:pt x="1392441" y="90481"/>
                  </a:lnTo>
                  <a:lnTo>
                    <a:pt x="1338253" y="102479"/>
                  </a:lnTo>
                  <a:lnTo>
                    <a:pt x="1284811" y="115161"/>
                  </a:lnTo>
                  <a:lnTo>
                    <a:pt x="1232135" y="128515"/>
                  </a:lnTo>
                  <a:lnTo>
                    <a:pt x="1180248" y="142531"/>
                  </a:lnTo>
                  <a:lnTo>
                    <a:pt x="1129171" y="157197"/>
                  </a:lnTo>
                  <a:lnTo>
                    <a:pt x="1078926" y="172503"/>
                  </a:lnTo>
                  <a:lnTo>
                    <a:pt x="1029535" y="188438"/>
                  </a:lnTo>
                  <a:lnTo>
                    <a:pt x="981019" y="204991"/>
                  </a:lnTo>
                  <a:lnTo>
                    <a:pt x="933401" y="222150"/>
                  </a:lnTo>
                  <a:lnTo>
                    <a:pt x="886701" y="239905"/>
                  </a:lnTo>
                  <a:lnTo>
                    <a:pt x="840943" y="258245"/>
                  </a:lnTo>
                  <a:lnTo>
                    <a:pt x="796146" y="277158"/>
                  </a:lnTo>
                  <a:lnTo>
                    <a:pt x="752334" y="296635"/>
                  </a:lnTo>
                  <a:lnTo>
                    <a:pt x="709528" y="316663"/>
                  </a:lnTo>
                  <a:lnTo>
                    <a:pt x="667750" y="337232"/>
                  </a:lnTo>
                  <a:lnTo>
                    <a:pt x="627020" y="358331"/>
                  </a:lnTo>
                  <a:lnTo>
                    <a:pt x="587362" y="379949"/>
                  </a:lnTo>
                  <a:lnTo>
                    <a:pt x="548797" y="402075"/>
                  </a:lnTo>
                  <a:lnTo>
                    <a:pt x="511346" y="424698"/>
                  </a:lnTo>
                  <a:lnTo>
                    <a:pt x="475031" y="447807"/>
                  </a:lnTo>
                  <a:lnTo>
                    <a:pt x="439875" y="471391"/>
                  </a:lnTo>
                  <a:lnTo>
                    <a:pt x="405898" y="495439"/>
                  </a:lnTo>
                  <a:lnTo>
                    <a:pt x="373122" y="519940"/>
                  </a:lnTo>
                  <a:lnTo>
                    <a:pt x="341570" y="544883"/>
                  </a:lnTo>
                  <a:lnTo>
                    <a:pt x="311262" y="570258"/>
                  </a:lnTo>
                  <a:lnTo>
                    <a:pt x="282222" y="596052"/>
                  </a:lnTo>
                  <a:lnTo>
                    <a:pt x="254469" y="622256"/>
                  </a:lnTo>
                  <a:lnTo>
                    <a:pt x="202916" y="675847"/>
                  </a:lnTo>
                  <a:lnTo>
                    <a:pt x="156777" y="730943"/>
                  </a:lnTo>
                  <a:lnTo>
                    <a:pt x="116226" y="787456"/>
                  </a:lnTo>
                  <a:lnTo>
                    <a:pt x="81436" y="845299"/>
                  </a:lnTo>
                  <a:lnTo>
                    <a:pt x="52583" y="904384"/>
                  </a:lnTo>
                  <a:lnTo>
                    <a:pt x="29838" y="964622"/>
                  </a:lnTo>
                  <a:lnTo>
                    <a:pt x="13377" y="1025926"/>
                  </a:lnTo>
                  <a:lnTo>
                    <a:pt x="3373" y="1088209"/>
                  </a:lnTo>
                  <a:lnTo>
                    <a:pt x="0" y="1151382"/>
                  </a:lnTo>
                  <a:lnTo>
                    <a:pt x="846" y="1183074"/>
                  </a:lnTo>
                  <a:lnTo>
                    <a:pt x="7557" y="1245812"/>
                  </a:lnTo>
                  <a:lnTo>
                    <a:pt x="20811" y="1307617"/>
                  </a:lnTo>
                  <a:lnTo>
                    <a:pt x="40436" y="1368399"/>
                  </a:lnTo>
                  <a:lnTo>
                    <a:pt x="66257" y="1428071"/>
                  </a:lnTo>
                  <a:lnTo>
                    <a:pt x="98100" y="1486546"/>
                  </a:lnTo>
                  <a:lnTo>
                    <a:pt x="135792" y="1543735"/>
                  </a:lnTo>
                  <a:lnTo>
                    <a:pt x="179159" y="1599551"/>
                  </a:lnTo>
                  <a:lnTo>
                    <a:pt x="228027" y="1653905"/>
                  </a:lnTo>
                  <a:lnTo>
                    <a:pt x="282222" y="1706711"/>
                  </a:lnTo>
                  <a:lnTo>
                    <a:pt x="311262" y="1732505"/>
                  </a:lnTo>
                  <a:lnTo>
                    <a:pt x="341570" y="1757880"/>
                  </a:lnTo>
                  <a:lnTo>
                    <a:pt x="373122" y="1782823"/>
                  </a:lnTo>
                  <a:lnTo>
                    <a:pt x="405898" y="1807324"/>
                  </a:lnTo>
                  <a:lnTo>
                    <a:pt x="439875" y="1831372"/>
                  </a:lnTo>
                  <a:lnTo>
                    <a:pt x="475031" y="1854956"/>
                  </a:lnTo>
                  <a:lnTo>
                    <a:pt x="511346" y="1878065"/>
                  </a:lnTo>
                  <a:lnTo>
                    <a:pt x="548797" y="1900688"/>
                  </a:lnTo>
                  <a:lnTo>
                    <a:pt x="587362" y="1922814"/>
                  </a:lnTo>
                  <a:lnTo>
                    <a:pt x="627020" y="1944432"/>
                  </a:lnTo>
                  <a:lnTo>
                    <a:pt x="667750" y="1965531"/>
                  </a:lnTo>
                  <a:lnTo>
                    <a:pt x="709528" y="1986100"/>
                  </a:lnTo>
                  <a:lnTo>
                    <a:pt x="752334" y="2006128"/>
                  </a:lnTo>
                  <a:lnTo>
                    <a:pt x="796146" y="2025605"/>
                  </a:lnTo>
                  <a:lnTo>
                    <a:pt x="840943" y="2044518"/>
                  </a:lnTo>
                  <a:lnTo>
                    <a:pt x="886701" y="2062858"/>
                  </a:lnTo>
                  <a:lnTo>
                    <a:pt x="933401" y="2080613"/>
                  </a:lnTo>
                  <a:lnTo>
                    <a:pt x="981019" y="2097772"/>
                  </a:lnTo>
                  <a:lnTo>
                    <a:pt x="1029535" y="2114325"/>
                  </a:lnTo>
                  <a:lnTo>
                    <a:pt x="1078926" y="2130260"/>
                  </a:lnTo>
                  <a:lnTo>
                    <a:pt x="1129171" y="2145566"/>
                  </a:lnTo>
                  <a:lnTo>
                    <a:pt x="1180248" y="2160232"/>
                  </a:lnTo>
                  <a:lnTo>
                    <a:pt x="1232135" y="2174248"/>
                  </a:lnTo>
                  <a:lnTo>
                    <a:pt x="1284811" y="2187602"/>
                  </a:lnTo>
                  <a:lnTo>
                    <a:pt x="1338253" y="2200284"/>
                  </a:lnTo>
                  <a:lnTo>
                    <a:pt x="1392441" y="2212282"/>
                  </a:lnTo>
                  <a:lnTo>
                    <a:pt x="1447353" y="2223586"/>
                  </a:lnTo>
                  <a:lnTo>
                    <a:pt x="1502966" y="2234184"/>
                  </a:lnTo>
                  <a:lnTo>
                    <a:pt x="1559259" y="2244065"/>
                  </a:lnTo>
                  <a:lnTo>
                    <a:pt x="1616210" y="2253219"/>
                  </a:lnTo>
                  <a:lnTo>
                    <a:pt x="1673798" y="2261635"/>
                  </a:lnTo>
                  <a:lnTo>
                    <a:pt x="1732000" y="2269301"/>
                  </a:lnTo>
                  <a:lnTo>
                    <a:pt x="1790796" y="2276207"/>
                  </a:lnTo>
                  <a:lnTo>
                    <a:pt x="1850163" y="2282342"/>
                  </a:lnTo>
                  <a:lnTo>
                    <a:pt x="1910079" y="2287694"/>
                  </a:lnTo>
                  <a:lnTo>
                    <a:pt x="1970524" y="2292253"/>
                  </a:lnTo>
                  <a:lnTo>
                    <a:pt x="2031474" y="2296007"/>
                  </a:lnTo>
                  <a:lnTo>
                    <a:pt x="2092909" y="2298947"/>
                  </a:lnTo>
                  <a:lnTo>
                    <a:pt x="2154807" y="2301060"/>
                  </a:lnTo>
                  <a:lnTo>
                    <a:pt x="2217146" y="2302336"/>
                  </a:lnTo>
                  <a:lnTo>
                    <a:pt x="2279904" y="2302764"/>
                  </a:lnTo>
                  <a:lnTo>
                    <a:pt x="2342661" y="2302336"/>
                  </a:lnTo>
                  <a:lnTo>
                    <a:pt x="2405000" y="2301060"/>
                  </a:lnTo>
                  <a:lnTo>
                    <a:pt x="2466898" y="2298947"/>
                  </a:lnTo>
                  <a:lnTo>
                    <a:pt x="2528333" y="2296007"/>
                  </a:lnTo>
                  <a:lnTo>
                    <a:pt x="2589283" y="2292253"/>
                  </a:lnTo>
                  <a:lnTo>
                    <a:pt x="2649728" y="2287694"/>
                  </a:lnTo>
                  <a:lnTo>
                    <a:pt x="2709644" y="2282342"/>
                  </a:lnTo>
                  <a:lnTo>
                    <a:pt x="2769011" y="2276207"/>
                  </a:lnTo>
                  <a:lnTo>
                    <a:pt x="2827807" y="2269301"/>
                  </a:lnTo>
                  <a:lnTo>
                    <a:pt x="2886009" y="2261635"/>
                  </a:lnTo>
                  <a:lnTo>
                    <a:pt x="2943597" y="2253219"/>
                  </a:lnTo>
                  <a:lnTo>
                    <a:pt x="3000548" y="2244065"/>
                  </a:lnTo>
                  <a:lnTo>
                    <a:pt x="3056841" y="2234184"/>
                  </a:lnTo>
                  <a:lnTo>
                    <a:pt x="3112454" y="2223586"/>
                  </a:lnTo>
                  <a:lnTo>
                    <a:pt x="3167366" y="2212282"/>
                  </a:lnTo>
                  <a:lnTo>
                    <a:pt x="3221554" y="2200284"/>
                  </a:lnTo>
                  <a:lnTo>
                    <a:pt x="3274996" y="2187602"/>
                  </a:lnTo>
                  <a:lnTo>
                    <a:pt x="3327672" y="2174248"/>
                  </a:lnTo>
                  <a:lnTo>
                    <a:pt x="3379559" y="2160232"/>
                  </a:lnTo>
                  <a:lnTo>
                    <a:pt x="3430636" y="2145566"/>
                  </a:lnTo>
                  <a:lnTo>
                    <a:pt x="3480881" y="2130260"/>
                  </a:lnTo>
                  <a:lnTo>
                    <a:pt x="3530272" y="2114325"/>
                  </a:lnTo>
                  <a:lnTo>
                    <a:pt x="3578788" y="2097772"/>
                  </a:lnTo>
                  <a:lnTo>
                    <a:pt x="3626406" y="2080613"/>
                  </a:lnTo>
                  <a:lnTo>
                    <a:pt x="3673106" y="2062858"/>
                  </a:lnTo>
                  <a:lnTo>
                    <a:pt x="3718864" y="2044518"/>
                  </a:lnTo>
                  <a:lnTo>
                    <a:pt x="3763661" y="2025605"/>
                  </a:lnTo>
                  <a:lnTo>
                    <a:pt x="3807473" y="2006128"/>
                  </a:lnTo>
                  <a:lnTo>
                    <a:pt x="3850279" y="1986100"/>
                  </a:lnTo>
                  <a:lnTo>
                    <a:pt x="3892057" y="1965531"/>
                  </a:lnTo>
                  <a:lnTo>
                    <a:pt x="3932787" y="1944432"/>
                  </a:lnTo>
                  <a:lnTo>
                    <a:pt x="3972445" y="1922814"/>
                  </a:lnTo>
                  <a:lnTo>
                    <a:pt x="4011010" y="1900688"/>
                  </a:lnTo>
                  <a:lnTo>
                    <a:pt x="4048461" y="1878065"/>
                  </a:lnTo>
                  <a:lnTo>
                    <a:pt x="4084776" y="1854956"/>
                  </a:lnTo>
                  <a:lnTo>
                    <a:pt x="4119932" y="1831372"/>
                  </a:lnTo>
                  <a:lnTo>
                    <a:pt x="4153909" y="1807324"/>
                  </a:lnTo>
                  <a:lnTo>
                    <a:pt x="4186685" y="1782823"/>
                  </a:lnTo>
                  <a:lnTo>
                    <a:pt x="4218237" y="1757880"/>
                  </a:lnTo>
                  <a:lnTo>
                    <a:pt x="4248545" y="1732505"/>
                  </a:lnTo>
                  <a:lnTo>
                    <a:pt x="4277585" y="1706711"/>
                  </a:lnTo>
                  <a:lnTo>
                    <a:pt x="4305338" y="1680507"/>
                  </a:lnTo>
                  <a:lnTo>
                    <a:pt x="4356891" y="1626916"/>
                  </a:lnTo>
                  <a:lnTo>
                    <a:pt x="4403030" y="1571820"/>
                  </a:lnTo>
                  <a:lnTo>
                    <a:pt x="4443581" y="1515307"/>
                  </a:lnTo>
                  <a:lnTo>
                    <a:pt x="4478371" y="1457464"/>
                  </a:lnTo>
                  <a:lnTo>
                    <a:pt x="4507224" y="1398379"/>
                  </a:lnTo>
                  <a:lnTo>
                    <a:pt x="4529969" y="1338141"/>
                  </a:lnTo>
                  <a:lnTo>
                    <a:pt x="4546430" y="1276837"/>
                  </a:lnTo>
                  <a:lnTo>
                    <a:pt x="4556434" y="1214554"/>
                  </a:lnTo>
                  <a:lnTo>
                    <a:pt x="4559808" y="1151382"/>
                  </a:lnTo>
                  <a:lnTo>
                    <a:pt x="4558961" y="1119689"/>
                  </a:lnTo>
                  <a:lnTo>
                    <a:pt x="4552250" y="1056951"/>
                  </a:lnTo>
                  <a:lnTo>
                    <a:pt x="4538996" y="995146"/>
                  </a:lnTo>
                  <a:lnTo>
                    <a:pt x="4519371" y="934364"/>
                  </a:lnTo>
                  <a:lnTo>
                    <a:pt x="4493550" y="874692"/>
                  </a:lnTo>
                  <a:lnTo>
                    <a:pt x="4461707" y="816217"/>
                  </a:lnTo>
                  <a:lnTo>
                    <a:pt x="4424015" y="759028"/>
                  </a:lnTo>
                  <a:lnTo>
                    <a:pt x="4380648" y="703212"/>
                  </a:lnTo>
                  <a:lnTo>
                    <a:pt x="4331780" y="648858"/>
                  </a:lnTo>
                  <a:lnTo>
                    <a:pt x="4277585" y="596052"/>
                  </a:lnTo>
                  <a:lnTo>
                    <a:pt x="4248545" y="570258"/>
                  </a:lnTo>
                  <a:lnTo>
                    <a:pt x="4218237" y="544883"/>
                  </a:lnTo>
                  <a:lnTo>
                    <a:pt x="4186685" y="519940"/>
                  </a:lnTo>
                  <a:lnTo>
                    <a:pt x="4153909" y="495439"/>
                  </a:lnTo>
                  <a:lnTo>
                    <a:pt x="4119932" y="471391"/>
                  </a:lnTo>
                  <a:lnTo>
                    <a:pt x="4084776" y="447807"/>
                  </a:lnTo>
                  <a:lnTo>
                    <a:pt x="4048461" y="424698"/>
                  </a:lnTo>
                  <a:lnTo>
                    <a:pt x="4011010" y="402075"/>
                  </a:lnTo>
                  <a:lnTo>
                    <a:pt x="3972445" y="379949"/>
                  </a:lnTo>
                  <a:lnTo>
                    <a:pt x="3932787" y="358331"/>
                  </a:lnTo>
                  <a:lnTo>
                    <a:pt x="3892057" y="337232"/>
                  </a:lnTo>
                  <a:lnTo>
                    <a:pt x="3850279" y="316663"/>
                  </a:lnTo>
                  <a:lnTo>
                    <a:pt x="3807473" y="296635"/>
                  </a:lnTo>
                  <a:lnTo>
                    <a:pt x="3763661" y="277158"/>
                  </a:lnTo>
                  <a:lnTo>
                    <a:pt x="3718864" y="258245"/>
                  </a:lnTo>
                  <a:lnTo>
                    <a:pt x="3673106" y="239905"/>
                  </a:lnTo>
                  <a:lnTo>
                    <a:pt x="3626406" y="222150"/>
                  </a:lnTo>
                  <a:lnTo>
                    <a:pt x="3578788" y="204991"/>
                  </a:lnTo>
                  <a:lnTo>
                    <a:pt x="3530272" y="188438"/>
                  </a:lnTo>
                  <a:lnTo>
                    <a:pt x="3480881" y="172503"/>
                  </a:lnTo>
                  <a:lnTo>
                    <a:pt x="3430636" y="157197"/>
                  </a:lnTo>
                  <a:lnTo>
                    <a:pt x="3379559" y="142531"/>
                  </a:lnTo>
                  <a:lnTo>
                    <a:pt x="3327672" y="128515"/>
                  </a:lnTo>
                  <a:lnTo>
                    <a:pt x="3274996" y="115161"/>
                  </a:lnTo>
                  <a:lnTo>
                    <a:pt x="3221554" y="102479"/>
                  </a:lnTo>
                  <a:lnTo>
                    <a:pt x="3167366" y="90481"/>
                  </a:lnTo>
                  <a:lnTo>
                    <a:pt x="3112454" y="79177"/>
                  </a:lnTo>
                  <a:lnTo>
                    <a:pt x="3056841" y="68579"/>
                  </a:lnTo>
                  <a:lnTo>
                    <a:pt x="3000548" y="58698"/>
                  </a:lnTo>
                  <a:lnTo>
                    <a:pt x="2943597" y="49544"/>
                  </a:lnTo>
                  <a:lnTo>
                    <a:pt x="2886009" y="41128"/>
                  </a:lnTo>
                  <a:lnTo>
                    <a:pt x="2827807" y="33462"/>
                  </a:lnTo>
                  <a:lnTo>
                    <a:pt x="2769011" y="26556"/>
                  </a:lnTo>
                  <a:lnTo>
                    <a:pt x="2709644" y="20421"/>
                  </a:lnTo>
                  <a:lnTo>
                    <a:pt x="2649728" y="15069"/>
                  </a:lnTo>
                  <a:lnTo>
                    <a:pt x="2589283" y="10510"/>
                  </a:lnTo>
                  <a:lnTo>
                    <a:pt x="2528333" y="6756"/>
                  </a:lnTo>
                  <a:lnTo>
                    <a:pt x="2466898" y="3816"/>
                  </a:lnTo>
                  <a:lnTo>
                    <a:pt x="2405000" y="1703"/>
                  </a:lnTo>
                  <a:lnTo>
                    <a:pt x="2342661" y="427"/>
                  </a:lnTo>
                  <a:lnTo>
                    <a:pt x="2279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24066" y="2029205"/>
              <a:ext cx="4559935" cy="2303145"/>
            </a:xfrm>
            <a:custGeom>
              <a:avLst/>
              <a:gdLst/>
              <a:ahLst/>
              <a:cxnLst/>
              <a:rect l="l" t="t" r="r" b="b"/>
              <a:pathLst>
                <a:path w="4559934" h="2303145">
                  <a:moveTo>
                    <a:pt x="0" y="1151382"/>
                  </a:moveTo>
                  <a:lnTo>
                    <a:pt x="3373" y="1088209"/>
                  </a:lnTo>
                  <a:lnTo>
                    <a:pt x="13377" y="1025926"/>
                  </a:lnTo>
                  <a:lnTo>
                    <a:pt x="29838" y="964622"/>
                  </a:lnTo>
                  <a:lnTo>
                    <a:pt x="52583" y="904384"/>
                  </a:lnTo>
                  <a:lnTo>
                    <a:pt x="81436" y="845299"/>
                  </a:lnTo>
                  <a:lnTo>
                    <a:pt x="116226" y="787456"/>
                  </a:lnTo>
                  <a:lnTo>
                    <a:pt x="156777" y="730943"/>
                  </a:lnTo>
                  <a:lnTo>
                    <a:pt x="202916" y="675847"/>
                  </a:lnTo>
                  <a:lnTo>
                    <a:pt x="254469" y="622256"/>
                  </a:lnTo>
                  <a:lnTo>
                    <a:pt x="282222" y="596052"/>
                  </a:lnTo>
                  <a:lnTo>
                    <a:pt x="311262" y="570258"/>
                  </a:lnTo>
                  <a:lnTo>
                    <a:pt x="341570" y="544883"/>
                  </a:lnTo>
                  <a:lnTo>
                    <a:pt x="373122" y="519940"/>
                  </a:lnTo>
                  <a:lnTo>
                    <a:pt x="405898" y="495439"/>
                  </a:lnTo>
                  <a:lnTo>
                    <a:pt x="439875" y="471391"/>
                  </a:lnTo>
                  <a:lnTo>
                    <a:pt x="475031" y="447807"/>
                  </a:lnTo>
                  <a:lnTo>
                    <a:pt x="511346" y="424698"/>
                  </a:lnTo>
                  <a:lnTo>
                    <a:pt x="548797" y="402075"/>
                  </a:lnTo>
                  <a:lnTo>
                    <a:pt x="587362" y="379949"/>
                  </a:lnTo>
                  <a:lnTo>
                    <a:pt x="627020" y="358331"/>
                  </a:lnTo>
                  <a:lnTo>
                    <a:pt x="667750" y="337232"/>
                  </a:lnTo>
                  <a:lnTo>
                    <a:pt x="709528" y="316663"/>
                  </a:lnTo>
                  <a:lnTo>
                    <a:pt x="752334" y="296635"/>
                  </a:lnTo>
                  <a:lnTo>
                    <a:pt x="796146" y="277158"/>
                  </a:lnTo>
                  <a:lnTo>
                    <a:pt x="840943" y="258245"/>
                  </a:lnTo>
                  <a:lnTo>
                    <a:pt x="886701" y="239905"/>
                  </a:lnTo>
                  <a:lnTo>
                    <a:pt x="933401" y="222150"/>
                  </a:lnTo>
                  <a:lnTo>
                    <a:pt x="981019" y="204991"/>
                  </a:lnTo>
                  <a:lnTo>
                    <a:pt x="1029535" y="188438"/>
                  </a:lnTo>
                  <a:lnTo>
                    <a:pt x="1078926" y="172503"/>
                  </a:lnTo>
                  <a:lnTo>
                    <a:pt x="1129171" y="157197"/>
                  </a:lnTo>
                  <a:lnTo>
                    <a:pt x="1180248" y="142531"/>
                  </a:lnTo>
                  <a:lnTo>
                    <a:pt x="1232135" y="128515"/>
                  </a:lnTo>
                  <a:lnTo>
                    <a:pt x="1284811" y="115161"/>
                  </a:lnTo>
                  <a:lnTo>
                    <a:pt x="1338253" y="102479"/>
                  </a:lnTo>
                  <a:lnTo>
                    <a:pt x="1392441" y="90481"/>
                  </a:lnTo>
                  <a:lnTo>
                    <a:pt x="1447353" y="79177"/>
                  </a:lnTo>
                  <a:lnTo>
                    <a:pt x="1502966" y="68579"/>
                  </a:lnTo>
                  <a:lnTo>
                    <a:pt x="1559259" y="58698"/>
                  </a:lnTo>
                  <a:lnTo>
                    <a:pt x="1616210" y="49544"/>
                  </a:lnTo>
                  <a:lnTo>
                    <a:pt x="1673798" y="41128"/>
                  </a:lnTo>
                  <a:lnTo>
                    <a:pt x="1732000" y="33462"/>
                  </a:lnTo>
                  <a:lnTo>
                    <a:pt x="1790796" y="26556"/>
                  </a:lnTo>
                  <a:lnTo>
                    <a:pt x="1850163" y="20421"/>
                  </a:lnTo>
                  <a:lnTo>
                    <a:pt x="1910079" y="15069"/>
                  </a:lnTo>
                  <a:lnTo>
                    <a:pt x="1970524" y="10510"/>
                  </a:lnTo>
                  <a:lnTo>
                    <a:pt x="2031474" y="6756"/>
                  </a:lnTo>
                  <a:lnTo>
                    <a:pt x="2092909" y="3816"/>
                  </a:lnTo>
                  <a:lnTo>
                    <a:pt x="2154807" y="1703"/>
                  </a:lnTo>
                  <a:lnTo>
                    <a:pt x="2217146" y="427"/>
                  </a:lnTo>
                  <a:lnTo>
                    <a:pt x="2279904" y="0"/>
                  </a:lnTo>
                  <a:lnTo>
                    <a:pt x="2342661" y="427"/>
                  </a:lnTo>
                  <a:lnTo>
                    <a:pt x="2405000" y="1703"/>
                  </a:lnTo>
                  <a:lnTo>
                    <a:pt x="2466898" y="3816"/>
                  </a:lnTo>
                  <a:lnTo>
                    <a:pt x="2528333" y="6756"/>
                  </a:lnTo>
                  <a:lnTo>
                    <a:pt x="2589283" y="10510"/>
                  </a:lnTo>
                  <a:lnTo>
                    <a:pt x="2649728" y="15069"/>
                  </a:lnTo>
                  <a:lnTo>
                    <a:pt x="2709644" y="20421"/>
                  </a:lnTo>
                  <a:lnTo>
                    <a:pt x="2769011" y="26556"/>
                  </a:lnTo>
                  <a:lnTo>
                    <a:pt x="2827807" y="33462"/>
                  </a:lnTo>
                  <a:lnTo>
                    <a:pt x="2886009" y="41128"/>
                  </a:lnTo>
                  <a:lnTo>
                    <a:pt x="2943597" y="49544"/>
                  </a:lnTo>
                  <a:lnTo>
                    <a:pt x="3000548" y="58698"/>
                  </a:lnTo>
                  <a:lnTo>
                    <a:pt x="3056841" y="68579"/>
                  </a:lnTo>
                  <a:lnTo>
                    <a:pt x="3112454" y="79177"/>
                  </a:lnTo>
                  <a:lnTo>
                    <a:pt x="3167366" y="90481"/>
                  </a:lnTo>
                  <a:lnTo>
                    <a:pt x="3221554" y="102479"/>
                  </a:lnTo>
                  <a:lnTo>
                    <a:pt x="3274996" y="115161"/>
                  </a:lnTo>
                  <a:lnTo>
                    <a:pt x="3327672" y="128515"/>
                  </a:lnTo>
                  <a:lnTo>
                    <a:pt x="3379559" y="142531"/>
                  </a:lnTo>
                  <a:lnTo>
                    <a:pt x="3430636" y="157197"/>
                  </a:lnTo>
                  <a:lnTo>
                    <a:pt x="3480881" y="172503"/>
                  </a:lnTo>
                  <a:lnTo>
                    <a:pt x="3530272" y="188438"/>
                  </a:lnTo>
                  <a:lnTo>
                    <a:pt x="3578788" y="204991"/>
                  </a:lnTo>
                  <a:lnTo>
                    <a:pt x="3626406" y="222150"/>
                  </a:lnTo>
                  <a:lnTo>
                    <a:pt x="3673106" y="239905"/>
                  </a:lnTo>
                  <a:lnTo>
                    <a:pt x="3718864" y="258245"/>
                  </a:lnTo>
                  <a:lnTo>
                    <a:pt x="3763661" y="277158"/>
                  </a:lnTo>
                  <a:lnTo>
                    <a:pt x="3807473" y="296635"/>
                  </a:lnTo>
                  <a:lnTo>
                    <a:pt x="3850279" y="316663"/>
                  </a:lnTo>
                  <a:lnTo>
                    <a:pt x="3892057" y="337232"/>
                  </a:lnTo>
                  <a:lnTo>
                    <a:pt x="3932787" y="358331"/>
                  </a:lnTo>
                  <a:lnTo>
                    <a:pt x="3972445" y="379949"/>
                  </a:lnTo>
                  <a:lnTo>
                    <a:pt x="4011010" y="402075"/>
                  </a:lnTo>
                  <a:lnTo>
                    <a:pt x="4048461" y="424698"/>
                  </a:lnTo>
                  <a:lnTo>
                    <a:pt x="4084776" y="447807"/>
                  </a:lnTo>
                  <a:lnTo>
                    <a:pt x="4119932" y="471391"/>
                  </a:lnTo>
                  <a:lnTo>
                    <a:pt x="4153909" y="495439"/>
                  </a:lnTo>
                  <a:lnTo>
                    <a:pt x="4186685" y="519940"/>
                  </a:lnTo>
                  <a:lnTo>
                    <a:pt x="4218237" y="544883"/>
                  </a:lnTo>
                  <a:lnTo>
                    <a:pt x="4248545" y="570258"/>
                  </a:lnTo>
                  <a:lnTo>
                    <a:pt x="4277585" y="596052"/>
                  </a:lnTo>
                  <a:lnTo>
                    <a:pt x="4305338" y="622256"/>
                  </a:lnTo>
                  <a:lnTo>
                    <a:pt x="4356891" y="675847"/>
                  </a:lnTo>
                  <a:lnTo>
                    <a:pt x="4403030" y="730943"/>
                  </a:lnTo>
                  <a:lnTo>
                    <a:pt x="4443581" y="787456"/>
                  </a:lnTo>
                  <a:lnTo>
                    <a:pt x="4478371" y="845299"/>
                  </a:lnTo>
                  <a:lnTo>
                    <a:pt x="4507224" y="904384"/>
                  </a:lnTo>
                  <a:lnTo>
                    <a:pt x="4529969" y="964622"/>
                  </a:lnTo>
                  <a:lnTo>
                    <a:pt x="4546430" y="1025926"/>
                  </a:lnTo>
                  <a:lnTo>
                    <a:pt x="4556434" y="1088209"/>
                  </a:lnTo>
                  <a:lnTo>
                    <a:pt x="4559808" y="1151382"/>
                  </a:lnTo>
                  <a:lnTo>
                    <a:pt x="4558961" y="1183074"/>
                  </a:lnTo>
                  <a:lnTo>
                    <a:pt x="4552250" y="1245812"/>
                  </a:lnTo>
                  <a:lnTo>
                    <a:pt x="4538996" y="1307617"/>
                  </a:lnTo>
                  <a:lnTo>
                    <a:pt x="4519371" y="1368399"/>
                  </a:lnTo>
                  <a:lnTo>
                    <a:pt x="4493550" y="1428071"/>
                  </a:lnTo>
                  <a:lnTo>
                    <a:pt x="4461707" y="1486546"/>
                  </a:lnTo>
                  <a:lnTo>
                    <a:pt x="4424015" y="1543735"/>
                  </a:lnTo>
                  <a:lnTo>
                    <a:pt x="4380648" y="1599551"/>
                  </a:lnTo>
                  <a:lnTo>
                    <a:pt x="4331780" y="1653905"/>
                  </a:lnTo>
                  <a:lnTo>
                    <a:pt x="4277585" y="1706711"/>
                  </a:lnTo>
                  <a:lnTo>
                    <a:pt x="4248545" y="1732505"/>
                  </a:lnTo>
                  <a:lnTo>
                    <a:pt x="4218237" y="1757880"/>
                  </a:lnTo>
                  <a:lnTo>
                    <a:pt x="4186685" y="1782823"/>
                  </a:lnTo>
                  <a:lnTo>
                    <a:pt x="4153909" y="1807324"/>
                  </a:lnTo>
                  <a:lnTo>
                    <a:pt x="4119932" y="1831372"/>
                  </a:lnTo>
                  <a:lnTo>
                    <a:pt x="4084776" y="1854956"/>
                  </a:lnTo>
                  <a:lnTo>
                    <a:pt x="4048461" y="1878065"/>
                  </a:lnTo>
                  <a:lnTo>
                    <a:pt x="4011010" y="1900688"/>
                  </a:lnTo>
                  <a:lnTo>
                    <a:pt x="3972445" y="1922814"/>
                  </a:lnTo>
                  <a:lnTo>
                    <a:pt x="3932787" y="1944432"/>
                  </a:lnTo>
                  <a:lnTo>
                    <a:pt x="3892057" y="1965531"/>
                  </a:lnTo>
                  <a:lnTo>
                    <a:pt x="3850279" y="1986100"/>
                  </a:lnTo>
                  <a:lnTo>
                    <a:pt x="3807473" y="2006128"/>
                  </a:lnTo>
                  <a:lnTo>
                    <a:pt x="3763661" y="2025605"/>
                  </a:lnTo>
                  <a:lnTo>
                    <a:pt x="3718864" y="2044518"/>
                  </a:lnTo>
                  <a:lnTo>
                    <a:pt x="3673106" y="2062858"/>
                  </a:lnTo>
                  <a:lnTo>
                    <a:pt x="3626406" y="2080613"/>
                  </a:lnTo>
                  <a:lnTo>
                    <a:pt x="3578788" y="2097772"/>
                  </a:lnTo>
                  <a:lnTo>
                    <a:pt x="3530272" y="2114325"/>
                  </a:lnTo>
                  <a:lnTo>
                    <a:pt x="3480881" y="2130260"/>
                  </a:lnTo>
                  <a:lnTo>
                    <a:pt x="3430636" y="2145566"/>
                  </a:lnTo>
                  <a:lnTo>
                    <a:pt x="3379559" y="2160232"/>
                  </a:lnTo>
                  <a:lnTo>
                    <a:pt x="3327672" y="2174248"/>
                  </a:lnTo>
                  <a:lnTo>
                    <a:pt x="3274996" y="2187602"/>
                  </a:lnTo>
                  <a:lnTo>
                    <a:pt x="3221554" y="2200284"/>
                  </a:lnTo>
                  <a:lnTo>
                    <a:pt x="3167366" y="2212282"/>
                  </a:lnTo>
                  <a:lnTo>
                    <a:pt x="3112454" y="2223586"/>
                  </a:lnTo>
                  <a:lnTo>
                    <a:pt x="3056841" y="2234184"/>
                  </a:lnTo>
                  <a:lnTo>
                    <a:pt x="3000548" y="2244065"/>
                  </a:lnTo>
                  <a:lnTo>
                    <a:pt x="2943597" y="2253219"/>
                  </a:lnTo>
                  <a:lnTo>
                    <a:pt x="2886009" y="2261635"/>
                  </a:lnTo>
                  <a:lnTo>
                    <a:pt x="2827807" y="2269301"/>
                  </a:lnTo>
                  <a:lnTo>
                    <a:pt x="2769011" y="2276207"/>
                  </a:lnTo>
                  <a:lnTo>
                    <a:pt x="2709644" y="2282342"/>
                  </a:lnTo>
                  <a:lnTo>
                    <a:pt x="2649728" y="2287694"/>
                  </a:lnTo>
                  <a:lnTo>
                    <a:pt x="2589283" y="2292253"/>
                  </a:lnTo>
                  <a:lnTo>
                    <a:pt x="2528333" y="2296007"/>
                  </a:lnTo>
                  <a:lnTo>
                    <a:pt x="2466898" y="2298947"/>
                  </a:lnTo>
                  <a:lnTo>
                    <a:pt x="2405000" y="2301060"/>
                  </a:lnTo>
                  <a:lnTo>
                    <a:pt x="2342661" y="2302336"/>
                  </a:lnTo>
                  <a:lnTo>
                    <a:pt x="2279904" y="2302764"/>
                  </a:lnTo>
                  <a:lnTo>
                    <a:pt x="2217146" y="2302336"/>
                  </a:lnTo>
                  <a:lnTo>
                    <a:pt x="2154807" y="2301060"/>
                  </a:lnTo>
                  <a:lnTo>
                    <a:pt x="2092909" y="2298947"/>
                  </a:lnTo>
                  <a:lnTo>
                    <a:pt x="2031474" y="2296007"/>
                  </a:lnTo>
                  <a:lnTo>
                    <a:pt x="1970524" y="2292253"/>
                  </a:lnTo>
                  <a:lnTo>
                    <a:pt x="1910079" y="2287694"/>
                  </a:lnTo>
                  <a:lnTo>
                    <a:pt x="1850163" y="2282342"/>
                  </a:lnTo>
                  <a:lnTo>
                    <a:pt x="1790796" y="2276207"/>
                  </a:lnTo>
                  <a:lnTo>
                    <a:pt x="1732000" y="2269301"/>
                  </a:lnTo>
                  <a:lnTo>
                    <a:pt x="1673798" y="2261635"/>
                  </a:lnTo>
                  <a:lnTo>
                    <a:pt x="1616210" y="2253219"/>
                  </a:lnTo>
                  <a:lnTo>
                    <a:pt x="1559259" y="2244065"/>
                  </a:lnTo>
                  <a:lnTo>
                    <a:pt x="1502966" y="2234184"/>
                  </a:lnTo>
                  <a:lnTo>
                    <a:pt x="1447353" y="2223586"/>
                  </a:lnTo>
                  <a:lnTo>
                    <a:pt x="1392441" y="2212282"/>
                  </a:lnTo>
                  <a:lnTo>
                    <a:pt x="1338253" y="2200284"/>
                  </a:lnTo>
                  <a:lnTo>
                    <a:pt x="1284811" y="2187602"/>
                  </a:lnTo>
                  <a:lnTo>
                    <a:pt x="1232135" y="2174248"/>
                  </a:lnTo>
                  <a:lnTo>
                    <a:pt x="1180248" y="2160232"/>
                  </a:lnTo>
                  <a:lnTo>
                    <a:pt x="1129171" y="2145566"/>
                  </a:lnTo>
                  <a:lnTo>
                    <a:pt x="1078926" y="2130260"/>
                  </a:lnTo>
                  <a:lnTo>
                    <a:pt x="1029535" y="2114325"/>
                  </a:lnTo>
                  <a:lnTo>
                    <a:pt x="981019" y="2097772"/>
                  </a:lnTo>
                  <a:lnTo>
                    <a:pt x="933401" y="2080613"/>
                  </a:lnTo>
                  <a:lnTo>
                    <a:pt x="886701" y="2062858"/>
                  </a:lnTo>
                  <a:lnTo>
                    <a:pt x="840943" y="2044518"/>
                  </a:lnTo>
                  <a:lnTo>
                    <a:pt x="796146" y="2025605"/>
                  </a:lnTo>
                  <a:lnTo>
                    <a:pt x="752334" y="2006128"/>
                  </a:lnTo>
                  <a:lnTo>
                    <a:pt x="709528" y="1986100"/>
                  </a:lnTo>
                  <a:lnTo>
                    <a:pt x="667750" y="1965531"/>
                  </a:lnTo>
                  <a:lnTo>
                    <a:pt x="627020" y="1944432"/>
                  </a:lnTo>
                  <a:lnTo>
                    <a:pt x="587362" y="1922814"/>
                  </a:lnTo>
                  <a:lnTo>
                    <a:pt x="548797" y="1900688"/>
                  </a:lnTo>
                  <a:lnTo>
                    <a:pt x="511346" y="1878065"/>
                  </a:lnTo>
                  <a:lnTo>
                    <a:pt x="475031" y="1854956"/>
                  </a:lnTo>
                  <a:lnTo>
                    <a:pt x="439875" y="1831372"/>
                  </a:lnTo>
                  <a:lnTo>
                    <a:pt x="405898" y="1807324"/>
                  </a:lnTo>
                  <a:lnTo>
                    <a:pt x="373122" y="1782823"/>
                  </a:lnTo>
                  <a:lnTo>
                    <a:pt x="341570" y="1757880"/>
                  </a:lnTo>
                  <a:lnTo>
                    <a:pt x="311262" y="1732505"/>
                  </a:lnTo>
                  <a:lnTo>
                    <a:pt x="282222" y="1706711"/>
                  </a:lnTo>
                  <a:lnTo>
                    <a:pt x="254469" y="1680507"/>
                  </a:lnTo>
                  <a:lnTo>
                    <a:pt x="202916" y="1626916"/>
                  </a:lnTo>
                  <a:lnTo>
                    <a:pt x="156777" y="1571820"/>
                  </a:lnTo>
                  <a:lnTo>
                    <a:pt x="116226" y="1515307"/>
                  </a:lnTo>
                  <a:lnTo>
                    <a:pt x="81436" y="1457464"/>
                  </a:lnTo>
                  <a:lnTo>
                    <a:pt x="52583" y="1398379"/>
                  </a:lnTo>
                  <a:lnTo>
                    <a:pt x="29838" y="1338141"/>
                  </a:lnTo>
                  <a:lnTo>
                    <a:pt x="13377" y="1276837"/>
                  </a:lnTo>
                  <a:lnTo>
                    <a:pt x="3373" y="1214554"/>
                  </a:lnTo>
                  <a:lnTo>
                    <a:pt x="0" y="1151382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87184" y="2467355"/>
              <a:ext cx="3721608" cy="1423415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7547" y="62484"/>
            <a:ext cx="8789670" cy="11193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680" y="229361"/>
            <a:ext cx="8150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风</a:t>
            </a:r>
            <a:r>
              <a:rPr sz="4000" spc="-5" dirty="0"/>
              <a:t>光水</a:t>
            </a:r>
            <a:r>
              <a:rPr sz="4000" dirty="0"/>
              <a:t>互</a:t>
            </a:r>
            <a:r>
              <a:rPr sz="4000" spc="-5" dirty="0"/>
              <a:t>补、</a:t>
            </a:r>
            <a:r>
              <a:rPr sz="4000" dirty="0"/>
              <a:t>源</a:t>
            </a:r>
            <a:r>
              <a:rPr sz="4000" spc="-5" dirty="0"/>
              <a:t>荷互</a:t>
            </a:r>
            <a:r>
              <a:rPr sz="4000" dirty="0"/>
              <a:t>补</a:t>
            </a:r>
            <a:r>
              <a:rPr sz="4000" spc="-5" dirty="0"/>
              <a:t>消纳</a:t>
            </a:r>
            <a:r>
              <a:rPr sz="4000" dirty="0"/>
              <a:t>不</a:t>
            </a:r>
            <a:r>
              <a:rPr sz="4000" spc="-5" dirty="0"/>
              <a:t>确定性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4659" y="5236464"/>
            <a:ext cx="581405" cy="5295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765535" y="5331882"/>
            <a:ext cx="26543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1850" spc="10" dirty="0">
                <a:solidFill>
                  <a:srgbClr val="000099"/>
                </a:solidFill>
                <a:latin typeface="Arial"/>
                <a:cs typeface="Arial"/>
              </a:rPr>
              <a:t>47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2064" y="4104132"/>
            <a:ext cx="3358895" cy="1914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0747" y="4104132"/>
            <a:ext cx="3366515" cy="19141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82524" y="1318260"/>
            <a:ext cx="9641840" cy="4700270"/>
            <a:chOff x="382524" y="1318260"/>
            <a:chExt cx="9641840" cy="47002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524" y="4108704"/>
              <a:ext cx="3436620" cy="19095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77643" y="3503041"/>
              <a:ext cx="683260" cy="570865"/>
            </a:xfrm>
            <a:custGeom>
              <a:avLst/>
              <a:gdLst/>
              <a:ahLst/>
              <a:cxnLst/>
              <a:rect l="l" t="t" r="r" b="b"/>
              <a:pathLst>
                <a:path w="683260" h="570864">
                  <a:moveTo>
                    <a:pt x="545338" y="0"/>
                  </a:moveTo>
                  <a:lnTo>
                    <a:pt x="575818" y="38481"/>
                  </a:lnTo>
                  <a:lnTo>
                    <a:pt x="46736" y="454914"/>
                  </a:lnTo>
                  <a:lnTo>
                    <a:pt x="16382" y="416433"/>
                  </a:lnTo>
                  <a:lnTo>
                    <a:pt x="0" y="554228"/>
                  </a:lnTo>
                  <a:lnTo>
                    <a:pt x="137922" y="570611"/>
                  </a:lnTo>
                  <a:lnTo>
                    <a:pt x="107568" y="532130"/>
                  </a:lnTo>
                  <a:lnTo>
                    <a:pt x="636524" y="115697"/>
                  </a:lnTo>
                  <a:lnTo>
                    <a:pt x="666876" y="154178"/>
                  </a:lnTo>
                  <a:lnTo>
                    <a:pt x="683260" y="16383"/>
                  </a:lnTo>
                  <a:lnTo>
                    <a:pt x="54533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77643" y="3503041"/>
              <a:ext cx="683260" cy="570865"/>
            </a:xfrm>
            <a:custGeom>
              <a:avLst/>
              <a:gdLst/>
              <a:ahLst/>
              <a:cxnLst/>
              <a:rect l="l" t="t" r="r" b="b"/>
              <a:pathLst>
                <a:path w="683260" h="570864">
                  <a:moveTo>
                    <a:pt x="545338" y="0"/>
                  </a:moveTo>
                  <a:lnTo>
                    <a:pt x="683260" y="16383"/>
                  </a:lnTo>
                  <a:lnTo>
                    <a:pt x="666876" y="154178"/>
                  </a:lnTo>
                  <a:lnTo>
                    <a:pt x="636524" y="115697"/>
                  </a:lnTo>
                  <a:lnTo>
                    <a:pt x="107568" y="532130"/>
                  </a:lnTo>
                  <a:lnTo>
                    <a:pt x="137922" y="570611"/>
                  </a:lnTo>
                  <a:lnTo>
                    <a:pt x="0" y="554228"/>
                  </a:lnTo>
                  <a:lnTo>
                    <a:pt x="16382" y="416433"/>
                  </a:lnTo>
                  <a:lnTo>
                    <a:pt x="46736" y="454914"/>
                  </a:lnTo>
                  <a:lnTo>
                    <a:pt x="575818" y="38481"/>
                  </a:lnTo>
                  <a:lnTo>
                    <a:pt x="545338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75020" y="3442716"/>
              <a:ext cx="269875" cy="521334"/>
            </a:xfrm>
            <a:custGeom>
              <a:avLst/>
              <a:gdLst/>
              <a:ahLst/>
              <a:cxnLst/>
              <a:rect l="l" t="t" r="r" b="b"/>
              <a:pathLst>
                <a:path w="269875" h="521335">
                  <a:moveTo>
                    <a:pt x="134874" y="0"/>
                  </a:moveTo>
                  <a:lnTo>
                    <a:pt x="0" y="134874"/>
                  </a:lnTo>
                  <a:lnTo>
                    <a:pt x="67437" y="134874"/>
                  </a:lnTo>
                  <a:lnTo>
                    <a:pt x="67437" y="386334"/>
                  </a:lnTo>
                  <a:lnTo>
                    <a:pt x="0" y="386334"/>
                  </a:lnTo>
                  <a:lnTo>
                    <a:pt x="134874" y="521208"/>
                  </a:lnTo>
                  <a:lnTo>
                    <a:pt x="269747" y="386334"/>
                  </a:lnTo>
                  <a:lnTo>
                    <a:pt x="202310" y="386334"/>
                  </a:lnTo>
                  <a:lnTo>
                    <a:pt x="202310" y="134874"/>
                  </a:lnTo>
                  <a:lnTo>
                    <a:pt x="269747" y="134874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5020" y="3442716"/>
              <a:ext cx="269875" cy="521334"/>
            </a:xfrm>
            <a:custGeom>
              <a:avLst/>
              <a:gdLst/>
              <a:ahLst/>
              <a:cxnLst/>
              <a:rect l="l" t="t" r="r" b="b"/>
              <a:pathLst>
                <a:path w="269875" h="521335">
                  <a:moveTo>
                    <a:pt x="0" y="134874"/>
                  </a:moveTo>
                  <a:lnTo>
                    <a:pt x="134874" y="0"/>
                  </a:lnTo>
                  <a:lnTo>
                    <a:pt x="269747" y="134874"/>
                  </a:lnTo>
                  <a:lnTo>
                    <a:pt x="202310" y="134874"/>
                  </a:lnTo>
                  <a:lnTo>
                    <a:pt x="202310" y="386334"/>
                  </a:lnTo>
                  <a:lnTo>
                    <a:pt x="269747" y="386334"/>
                  </a:lnTo>
                  <a:lnTo>
                    <a:pt x="134874" y="521208"/>
                  </a:lnTo>
                  <a:lnTo>
                    <a:pt x="0" y="386334"/>
                  </a:lnTo>
                  <a:lnTo>
                    <a:pt x="67437" y="386334"/>
                  </a:lnTo>
                  <a:lnTo>
                    <a:pt x="67437" y="134874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59824" y="3412870"/>
              <a:ext cx="758190" cy="626110"/>
            </a:xfrm>
            <a:custGeom>
              <a:avLst/>
              <a:gdLst/>
              <a:ahLst/>
              <a:cxnLst/>
              <a:rect l="l" t="t" r="r" b="b"/>
              <a:pathLst>
                <a:path w="758190" h="626110">
                  <a:moveTo>
                    <a:pt x="149732" y="0"/>
                  </a:moveTo>
                  <a:lnTo>
                    <a:pt x="0" y="19050"/>
                  </a:lnTo>
                  <a:lnTo>
                    <a:pt x="18923" y="168782"/>
                  </a:lnTo>
                  <a:lnTo>
                    <a:pt x="51689" y="126618"/>
                  </a:lnTo>
                  <a:lnTo>
                    <a:pt x="641096" y="583564"/>
                  </a:lnTo>
                  <a:lnTo>
                    <a:pt x="608456" y="625728"/>
                  </a:lnTo>
                  <a:lnTo>
                    <a:pt x="758190" y="606805"/>
                  </a:lnTo>
                  <a:lnTo>
                    <a:pt x="739140" y="457072"/>
                  </a:lnTo>
                  <a:lnTo>
                    <a:pt x="706501" y="499236"/>
                  </a:lnTo>
                  <a:lnTo>
                    <a:pt x="117094" y="42163"/>
                  </a:lnTo>
                  <a:lnTo>
                    <a:pt x="14973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59824" y="3412870"/>
              <a:ext cx="758190" cy="626110"/>
            </a:xfrm>
            <a:custGeom>
              <a:avLst/>
              <a:gdLst/>
              <a:ahLst/>
              <a:cxnLst/>
              <a:rect l="l" t="t" r="r" b="b"/>
              <a:pathLst>
                <a:path w="758190" h="626110">
                  <a:moveTo>
                    <a:pt x="18923" y="168782"/>
                  </a:moveTo>
                  <a:lnTo>
                    <a:pt x="0" y="19050"/>
                  </a:lnTo>
                  <a:lnTo>
                    <a:pt x="149732" y="0"/>
                  </a:lnTo>
                  <a:lnTo>
                    <a:pt x="117094" y="42163"/>
                  </a:lnTo>
                  <a:lnTo>
                    <a:pt x="706501" y="499236"/>
                  </a:lnTo>
                  <a:lnTo>
                    <a:pt x="739140" y="457072"/>
                  </a:lnTo>
                  <a:lnTo>
                    <a:pt x="758190" y="606805"/>
                  </a:lnTo>
                  <a:lnTo>
                    <a:pt x="608456" y="625728"/>
                  </a:lnTo>
                  <a:lnTo>
                    <a:pt x="641096" y="583564"/>
                  </a:lnTo>
                  <a:lnTo>
                    <a:pt x="51689" y="126618"/>
                  </a:lnTo>
                  <a:lnTo>
                    <a:pt x="18923" y="168782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4559" y="1389888"/>
              <a:ext cx="3706367" cy="1935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1220" y="1403604"/>
              <a:ext cx="3736848" cy="19232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00834" y="1337310"/>
              <a:ext cx="7691755" cy="2106295"/>
            </a:xfrm>
            <a:custGeom>
              <a:avLst/>
              <a:gdLst/>
              <a:ahLst/>
              <a:cxnLst/>
              <a:rect l="l" t="t" r="r" b="b"/>
              <a:pathLst>
                <a:path w="7691755" h="2106295">
                  <a:moveTo>
                    <a:pt x="0" y="2106168"/>
                  </a:moveTo>
                  <a:lnTo>
                    <a:pt x="7691628" y="2106168"/>
                  </a:lnTo>
                  <a:lnTo>
                    <a:pt x="7691628" y="0"/>
                  </a:lnTo>
                  <a:lnTo>
                    <a:pt x="0" y="0"/>
                  </a:lnTo>
                  <a:lnTo>
                    <a:pt x="0" y="2106168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25907"/>
            <a:ext cx="10833100" cy="1119505"/>
            <a:chOff x="850391" y="25907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975" y="25907"/>
              <a:ext cx="8789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4473" y="192100"/>
            <a:ext cx="8155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“</a:t>
            </a:r>
            <a:r>
              <a:rPr sz="4000" spc="-5" dirty="0"/>
              <a:t>风水</a:t>
            </a:r>
            <a:r>
              <a:rPr sz="4000" dirty="0"/>
              <a:t>配</a:t>
            </a:r>
            <a:r>
              <a:rPr sz="4000" spc="-5" dirty="0"/>
              <a:t>合”</a:t>
            </a:r>
            <a:r>
              <a:rPr sz="4000" dirty="0"/>
              <a:t>的</a:t>
            </a:r>
            <a:r>
              <a:rPr sz="4000" spc="-5" dirty="0"/>
              <a:t>挑战</a:t>
            </a:r>
            <a:r>
              <a:rPr sz="4000" dirty="0"/>
              <a:t>：</a:t>
            </a:r>
            <a:r>
              <a:rPr sz="4000" spc="-5" dirty="0"/>
              <a:t>未知</a:t>
            </a:r>
            <a:r>
              <a:rPr sz="4000" dirty="0"/>
              <a:t>安</a:t>
            </a:r>
            <a:r>
              <a:rPr sz="4000" spc="-5" dirty="0"/>
              <a:t>全瓶颈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708659" y="1301495"/>
            <a:ext cx="11477625" cy="4925695"/>
            <a:chOff x="708659" y="1301495"/>
            <a:chExt cx="11477625" cy="49256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59" y="1301495"/>
              <a:ext cx="10954511" cy="49255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92974" y="3662934"/>
              <a:ext cx="2290445" cy="1684020"/>
            </a:xfrm>
            <a:custGeom>
              <a:avLst/>
              <a:gdLst/>
              <a:ahLst/>
              <a:cxnLst/>
              <a:rect l="l" t="t" r="r" b="b"/>
              <a:pathLst>
                <a:path w="2290445" h="1684020">
                  <a:moveTo>
                    <a:pt x="0" y="0"/>
                  </a:moveTo>
                  <a:lnTo>
                    <a:pt x="2290191" y="1682750"/>
                  </a:lnTo>
                </a:path>
                <a:path w="2290445" h="1684020">
                  <a:moveTo>
                    <a:pt x="448055" y="1583436"/>
                  </a:moveTo>
                  <a:lnTo>
                    <a:pt x="2289555" y="1683512"/>
                  </a:lnTo>
                </a:path>
              </a:pathLst>
            </a:custGeom>
            <a:ln w="198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82021" y="5307329"/>
              <a:ext cx="1234440" cy="76200"/>
            </a:xfrm>
            <a:custGeom>
              <a:avLst/>
              <a:gdLst/>
              <a:ahLst/>
              <a:cxnLst/>
              <a:rect l="l" t="t" r="r" b="b"/>
              <a:pathLst>
                <a:path w="1234440" h="76200">
                  <a:moveTo>
                    <a:pt x="1157858" y="0"/>
                  </a:moveTo>
                  <a:lnTo>
                    <a:pt x="1157858" y="76200"/>
                  </a:lnTo>
                  <a:lnTo>
                    <a:pt x="1214247" y="48006"/>
                  </a:lnTo>
                  <a:lnTo>
                    <a:pt x="1170558" y="48006"/>
                  </a:lnTo>
                  <a:lnTo>
                    <a:pt x="1170558" y="28194"/>
                  </a:lnTo>
                  <a:lnTo>
                    <a:pt x="1214247" y="28194"/>
                  </a:lnTo>
                  <a:lnTo>
                    <a:pt x="1157858" y="0"/>
                  </a:lnTo>
                  <a:close/>
                </a:path>
                <a:path w="1234440" h="76200">
                  <a:moveTo>
                    <a:pt x="1157858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1157858" y="48006"/>
                  </a:lnTo>
                  <a:lnTo>
                    <a:pt x="1157858" y="28194"/>
                  </a:lnTo>
                  <a:close/>
                </a:path>
                <a:path w="1234440" h="76200">
                  <a:moveTo>
                    <a:pt x="1214247" y="28194"/>
                  </a:moveTo>
                  <a:lnTo>
                    <a:pt x="1170558" y="28194"/>
                  </a:lnTo>
                  <a:lnTo>
                    <a:pt x="1170558" y="48006"/>
                  </a:lnTo>
                  <a:lnTo>
                    <a:pt x="1214247" y="48006"/>
                  </a:lnTo>
                  <a:lnTo>
                    <a:pt x="1234058" y="38100"/>
                  </a:lnTo>
                  <a:lnTo>
                    <a:pt x="1214247" y="2819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50067" y="4788408"/>
              <a:ext cx="1731645" cy="421005"/>
            </a:xfrm>
            <a:custGeom>
              <a:avLst/>
              <a:gdLst/>
              <a:ahLst/>
              <a:cxnLst/>
              <a:rect l="l" t="t" r="r" b="b"/>
              <a:pathLst>
                <a:path w="1731645" h="421004">
                  <a:moveTo>
                    <a:pt x="1731264" y="0"/>
                  </a:moveTo>
                  <a:lnTo>
                    <a:pt x="0" y="0"/>
                  </a:lnTo>
                  <a:lnTo>
                    <a:pt x="0" y="420624"/>
                  </a:lnTo>
                  <a:lnTo>
                    <a:pt x="1731264" y="420624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50067" y="4788408"/>
              <a:ext cx="1731645" cy="421005"/>
            </a:xfrm>
            <a:custGeom>
              <a:avLst/>
              <a:gdLst/>
              <a:ahLst/>
              <a:cxnLst/>
              <a:rect l="l" t="t" r="r" b="b"/>
              <a:pathLst>
                <a:path w="1731645" h="421004">
                  <a:moveTo>
                    <a:pt x="0" y="420624"/>
                  </a:moveTo>
                  <a:lnTo>
                    <a:pt x="1731264" y="420624"/>
                  </a:lnTo>
                  <a:lnTo>
                    <a:pt x="1731264" y="0"/>
                  </a:lnTo>
                  <a:lnTo>
                    <a:pt x="0" y="0"/>
                  </a:lnTo>
                  <a:lnTo>
                    <a:pt x="0" y="420624"/>
                  </a:lnTo>
                  <a:close/>
                </a:path>
              </a:pathLst>
            </a:custGeom>
            <a:ln w="9143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0819" y="4742687"/>
              <a:ext cx="1448562" cy="6088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30078" y="4829683"/>
            <a:ext cx="111188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25" dirty="0">
                <a:latin typeface="黑体"/>
                <a:cs typeface="黑体"/>
              </a:rPr>
              <a:t>西电东送</a:t>
            </a:r>
            <a:endParaRPr sz="2100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7263" y="3633215"/>
            <a:ext cx="5654040" cy="2051685"/>
            <a:chOff x="207263" y="3633215"/>
            <a:chExt cx="5654040" cy="205168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92" y="3686555"/>
              <a:ext cx="5544312" cy="18562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263" y="3633215"/>
              <a:ext cx="5618988" cy="20513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05" y="3722369"/>
              <a:ext cx="5422392" cy="17343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2805" y="3722369"/>
              <a:ext cx="5422900" cy="1734820"/>
            </a:xfrm>
            <a:custGeom>
              <a:avLst/>
              <a:gdLst/>
              <a:ahLst/>
              <a:cxnLst/>
              <a:rect l="l" t="t" r="r" b="b"/>
              <a:pathLst>
                <a:path w="5422900" h="1734820">
                  <a:moveTo>
                    <a:pt x="0" y="1734311"/>
                  </a:moveTo>
                  <a:lnTo>
                    <a:pt x="5422392" y="1734311"/>
                  </a:lnTo>
                  <a:lnTo>
                    <a:pt x="5422392" y="0"/>
                  </a:lnTo>
                  <a:lnTo>
                    <a:pt x="0" y="0"/>
                  </a:lnTo>
                  <a:lnTo>
                    <a:pt x="0" y="1734311"/>
                  </a:lnTo>
                  <a:close/>
                </a:path>
              </a:pathLst>
            </a:custGeom>
            <a:ln w="19812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171" y="3657599"/>
              <a:ext cx="5516118" cy="7505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171" y="4064507"/>
              <a:ext cx="5516118" cy="7505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171" y="4471415"/>
              <a:ext cx="5516118" cy="7505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171" y="4858511"/>
              <a:ext cx="4164329" cy="74904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30783" y="3765930"/>
            <a:ext cx="5095240" cy="16325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99100"/>
              </a:lnSpc>
              <a:spcBef>
                <a:spcPts val="140"/>
              </a:spcBef>
            </a:pPr>
            <a:r>
              <a:rPr sz="2650" spc="10" dirty="0">
                <a:latin typeface="黑体"/>
                <a:cs typeface="黑体"/>
              </a:rPr>
              <a:t>风电与</a:t>
            </a:r>
            <a:r>
              <a:rPr sz="2650" spc="-5" dirty="0">
                <a:latin typeface="黑体"/>
                <a:cs typeface="黑体"/>
              </a:rPr>
              <a:t>水</a:t>
            </a:r>
            <a:r>
              <a:rPr sz="2650" spc="10" dirty="0">
                <a:latin typeface="黑体"/>
                <a:cs typeface="黑体"/>
              </a:rPr>
              <a:t>电配合</a:t>
            </a:r>
            <a:r>
              <a:rPr sz="2650" spc="-5" dirty="0">
                <a:latin typeface="黑体"/>
                <a:cs typeface="黑体"/>
              </a:rPr>
              <a:t>非</a:t>
            </a:r>
            <a:r>
              <a:rPr sz="2650" spc="10" dirty="0">
                <a:latin typeface="黑体"/>
                <a:cs typeface="黑体"/>
              </a:rPr>
              <a:t>常有利</a:t>
            </a:r>
            <a:r>
              <a:rPr sz="2650" spc="-5" dirty="0">
                <a:latin typeface="黑体"/>
                <a:cs typeface="黑体"/>
              </a:rPr>
              <a:t>于</a:t>
            </a:r>
            <a:r>
              <a:rPr sz="2650" spc="10" dirty="0">
                <a:latin typeface="黑体"/>
                <a:cs typeface="黑体"/>
              </a:rPr>
              <a:t>提高风 电利用</a:t>
            </a:r>
            <a:r>
              <a:rPr sz="2650" spc="-5" dirty="0">
                <a:latin typeface="黑体"/>
                <a:cs typeface="黑体"/>
              </a:rPr>
              <a:t>率</a:t>
            </a:r>
            <a:r>
              <a:rPr sz="2650" spc="10" dirty="0">
                <a:latin typeface="黑体"/>
                <a:cs typeface="黑体"/>
              </a:rPr>
              <a:t>，等价</a:t>
            </a:r>
            <a:r>
              <a:rPr sz="2650" spc="-5" dirty="0">
                <a:latin typeface="黑体"/>
                <a:cs typeface="黑体"/>
              </a:rPr>
              <a:t>于</a:t>
            </a:r>
            <a:r>
              <a:rPr sz="2650" spc="10" dirty="0">
                <a:latin typeface="黑体"/>
                <a:cs typeface="黑体"/>
              </a:rPr>
              <a:t>“存储</a:t>
            </a:r>
            <a:r>
              <a:rPr sz="2650" spc="-5" dirty="0">
                <a:latin typeface="黑体"/>
                <a:cs typeface="黑体"/>
              </a:rPr>
              <a:t>”</a:t>
            </a:r>
            <a:r>
              <a:rPr sz="2650" spc="10" dirty="0">
                <a:latin typeface="黑体"/>
                <a:cs typeface="黑体"/>
              </a:rPr>
              <a:t>不确定 风能，</a:t>
            </a:r>
            <a:r>
              <a:rPr sz="2650" spc="-5" dirty="0">
                <a:latin typeface="黑体"/>
                <a:cs typeface="黑体"/>
              </a:rPr>
              <a:t>但</a:t>
            </a:r>
            <a:r>
              <a:rPr sz="2650" spc="10" dirty="0">
                <a:latin typeface="黑体"/>
                <a:cs typeface="黑体"/>
              </a:rPr>
              <a:t>可能受</a:t>
            </a:r>
            <a:r>
              <a:rPr sz="2650" spc="-5" dirty="0">
                <a:latin typeface="黑体"/>
                <a:cs typeface="黑体"/>
              </a:rPr>
              <a:t>到</a:t>
            </a:r>
            <a:r>
              <a:rPr sz="2650" spc="10" dirty="0">
                <a:latin typeface="黑体"/>
                <a:cs typeface="黑体"/>
              </a:rPr>
              <a:t>巨量系</a:t>
            </a:r>
            <a:r>
              <a:rPr sz="2650" spc="-5" dirty="0">
                <a:latin typeface="黑体"/>
                <a:cs typeface="黑体"/>
              </a:rPr>
              <a:t>统</a:t>
            </a:r>
            <a:r>
              <a:rPr sz="2650" spc="10" dirty="0">
                <a:latin typeface="黑体"/>
                <a:cs typeface="黑体"/>
              </a:rPr>
              <a:t>安全约 </a:t>
            </a:r>
            <a:r>
              <a:rPr sz="2650" spc="15" dirty="0">
                <a:latin typeface="黑体"/>
                <a:cs typeface="黑体"/>
              </a:rPr>
              <a:t>束中未</a:t>
            </a:r>
            <a:r>
              <a:rPr sz="2650" spc="-10" dirty="0">
                <a:latin typeface="黑体"/>
                <a:cs typeface="黑体"/>
              </a:rPr>
              <a:t>知</a:t>
            </a:r>
            <a:r>
              <a:rPr sz="2650" spc="15" dirty="0">
                <a:latin typeface="黑体"/>
                <a:cs typeface="黑体"/>
              </a:rPr>
              <a:t>安全瓶</a:t>
            </a:r>
            <a:r>
              <a:rPr sz="2650" spc="-10" dirty="0">
                <a:latin typeface="黑体"/>
                <a:cs typeface="黑体"/>
              </a:rPr>
              <a:t>颈</a:t>
            </a:r>
            <a:r>
              <a:rPr sz="2650" spc="15" dirty="0">
                <a:latin typeface="黑体"/>
                <a:cs typeface="黑体"/>
              </a:rPr>
              <a:t>的限制</a:t>
            </a:r>
            <a:endParaRPr sz="2650">
              <a:latin typeface="黑体"/>
              <a:cs typeface="黑体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67245" y="3619246"/>
            <a:ext cx="4054475" cy="3239135"/>
            <a:chOff x="6667245" y="3619246"/>
            <a:chExt cx="4054475" cy="3239135"/>
          </a:xfrm>
        </p:grpSpPr>
        <p:sp>
          <p:nvSpPr>
            <p:cNvPr id="25" name="object 25"/>
            <p:cNvSpPr/>
            <p:nvPr/>
          </p:nvSpPr>
          <p:spPr>
            <a:xfrm>
              <a:off x="6677405" y="3629406"/>
              <a:ext cx="283845" cy="1282700"/>
            </a:xfrm>
            <a:custGeom>
              <a:avLst/>
              <a:gdLst/>
              <a:ahLst/>
              <a:cxnLst/>
              <a:rect l="l" t="t" r="r" b="b"/>
              <a:pathLst>
                <a:path w="283845" h="1282700">
                  <a:moveTo>
                    <a:pt x="0" y="0"/>
                  </a:moveTo>
                  <a:lnTo>
                    <a:pt x="283591" y="1282700"/>
                  </a:lnTo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60435" y="6115811"/>
              <a:ext cx="2661285" cy="742315"/>
            </a:xfrm>
            <a:custGeom>
              <a:avLst/>
              <a:gdLst/>
              <a:ahLst/>
              <a:cxnLst/>
              <a:rect l="l" t="t" r="r" b="b"/>
              <a:pathLst>
                <a:path w="2661284" h="742315">
                  <a:moveTo>
                    <a:pt x="2660904" y="0"/>
                  </a:moveTo>
                  <a:lnTo>
                    <a:pt x="0" y="0"/>
                  </a:lnTo>
                  <a:lnTo>
                    <a:pt x="0" y="742186"/>
                  </a:lnTo>
                  <a:lnTo>
                    <a:pt x="2660904" y="742186"/>
                  </a:lnTo>
                  <a:lnTo>
                    <a:pt x="2660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5111" y="6071616"/>
              <a:ext cx="2532126" cy="6057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0831" y="6400793"/>
              <a:ext cx="1354074" cy="4572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4479" y="6384041"/>
              <a:ext cx="1445514" cy="47395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293100" y="6157976"/>
            <a:ext cx="2197100" cy="663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490"/>
              </a:lnSpc>
              <a:spcBef>
                <a:spcPts val="135"/>
              </a:spcBef>
            </a:pP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黄河上游</a:t>
            </a:r>
            <a:r>
              <a:rPr sz="2100" spc="45" dirty="0">
                <a:solidFill>
                  <a:srgbClr val="000099"/>
                </a:solidFill>
                <a:latin typeface="黑体"/>
                <a:cs typeface="黑体"/>
              </a:rPr>
              <a:t>水</a:t>
            </a: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电基地</a:t>
            </a:r>
            <a:endParaRPr sz="2100">
              <a:latin typeface="黑体"/>
              <a:cs typeface="黑体"/>
            </a:endParaRPr>
          </a:p>
          <a:p>
            <a:pPr marL="58419">
              <a:lnSpc>
                <a:spcPts val="2490"/>
              </a:lnSpc>
            </a:pPr>
            <a:r>
              <a:rPr sz="2100" spc="15" dirty="0">
                <a:solidFill>
                  <a:srgbClr val="000099"/>
                </a:solidFill>
                <a:latin typeface="Arial"/>
                <a:cs typeface="Arial"/>
              </a:rPr>
              <a:t>10.1GW</a:t>
            </a: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装机容量</a:t>
            </a:r>
            <a:endParaRPr sz="2100">
              <a:latin typeface="黑体"/>
              <a:cs typeface="黑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394192" y="2196083"/>
            <a:ext cx="2227580" cy="935355"/>
            <a:chOff x="8394192" y="2196083"/>
            <a:chExt cx="2227580" cy="935355"/>
          </a:xfrm>
        </p:grpSpPr>
        <p:sp>
          <p:nvSpPr>
            <p:cNvPr id="32" name="object 32"/>
            <p:cNvSpPr/>
            <p:nvPr/>
          </p:nvSpPr>
          <p:spPr>
            <a:xfrm>
              <a:off x="8394192" y="2240279"/>
              <a:ext cx="2220595" cy="749935"/>
            </a:xfrm>
            <a:custGeom>
              <a:avLst/>
              <a:gdLst/>
              <a:ahLst/>
              <a:cxnLst/>
              <a:rect l="l" t="t" r="r" b="b"/>
              <a:pathLst>
                <a:path w="2220595" h="749935">
                  <a:moveTo>
                    <a:pt x="2220468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2220468" y="749808"/>
                  </a:lnTo>
                  <a:lnTo>
                    <a:pt x="2220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9160" y="2196083"/>
              <a:ext cx="1989581" cy="6057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7908" y="2525267"/>
              <a:ext cx="1128522" cy="6057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6004" y="2508503"/>
              <a:ext cx="1445513" cy="60578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566531" y="2281504"/>
            <a:ext cx="1878964" cy="664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3825">
              <a:lnSpc>
                <a:spcPts val="2490"/>
              </a:lnSpc>
              <a:spcBef>
                <a:spcPts val="135"/>
              </a:spcBef>
            </a:pP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酒泉</a:t>
            </a:r>
            <a:r>
              <a:rPr sz="2100" spc="25" dirty="0">
                <a:solidFill>
                  <a:srgbClr val="000099"/>
                </a:solidFill>
                <a:latin typeface="黑体"/>
                <a:cs typeface="黑体"/>
              </a:rPr>
              <a:t>风</a:t>
            </a: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电基地</a:t>
            </a:r>
            <a:endParaRPr sz="2100">
              <a:latin typeface="黑体"/>
              <a:cs typeface="黑体"/>
            </a:endParaRPr>
          </a:p>
          <a:p>
            <a:pPr marL="12700">
              <a:lnSpc>
                <a:spcPts val="2490"/>
              </a:lnSpc>
            </a:pPr>
            <a:r>
              <a:rPr sz="2100" spc="20" dirty="0">
                <a:solidFill>
                  <a:srgbClr val="000099"/>
                </a:solidFill>
                <a:latin typeface="Arial"/>
                <a:cs typeface="Arial"/>
              </a:rPr>
              <a:t>10GW</a:t>
            </a:r>
            <a:r>
              <a:rPr sz="2100" spc="35" dirty="0">
                <a:solidFill>
                  <a:srgbClr val="000099"/>
                </a:solidFill>
                <a:latin typeface="黑体"/>
                <a:cs typeface="黑体"/>
              </a:rPr>
              <a:t>装机容量</a:t>
            </a:r>
            <a:endParaRPr sz="2100">
              <a:latin typeface="黑体"/>
              <a:cs typeface="黑体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96128" y="2113788"/>
            <a:ext cx="2735580" cy="4677410"/>
            <a:chOff x="5596128" y="2113788"/>
            <a:chExt cx="2735580" cy="4677410"/>
          </a:xfrm>
        </p:grpSpPr>
        <p:sp>
          <p:nvSpPr>
            <p:cNvPr id="38" name="object 38"/>
            <p:cNvSpPr/>
            <p:nvPr/>
          </p:nvSpPr>
          <p:spPr>
            <a:xfrm>
              <a:off x="6960870" y="4912614"/>
              <a:ext cx="1101090" cy="212725"/>
            </a:xfrm>
            <a:custGeom>
              <a:avLst/>
              <a:gdLst/>
              <a:ahLst/>
              <a:cxnLst/>
              <a:rect l="l" t="t" r="r" b="b"/>
              <a:pathLst>
                <a:path w="1101090" h="212725">
                  <a:moveTo>
                    <a:pt x="0" y="0"/>
                  </a:moveTo>
                  <a:lnTo>
                    <a:pt x="1100708" y="212725"/>
                  </a:lnTo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96128" y="5440678"/>
              <a:ext cx="2534412" cy="135026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05500" y="2113788"/>
              <a:ext cx="2426207" cy="129387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1935714" y="6614261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56388"/>
            <a:ext cx="10833100" cy="1119505"/>
            <a:chOff x="850391" y="56388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547" y="56388"/>
              <a:ext cx="8789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0316" y="223519"/>
            <a:ext cx="8150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西</a:t>
            </a:r>
            <a:r>
              <a:rPr sz="4000" spc="-5" dirty="0"/>
              <a:t>北电</a:t>
            </a:r>
            <a:r>
              <a:rPr sz="4000" dirty="0"/>
              <a:t>网</a:t>
            </a:r>
            <a:r>
              <a:rPr sz="4000" spc="-5" dirty="0"/>
              <a:t>常态</a:t>
            </a:r>
            <a:r>
              <a:rPr sz="4000" dirty="0"/>
              <a:t>下</a:t>
            </a:r>
            <a:r>
              <a:rPr sz="4000" spc="-5" dirty="0"/>
              <a:t>大部</a:t>
            </a:r>
            <a:r>
              <a:rPr sz="4000" dirty="0"/>
              <a:t>分</a:t>
            </a:r>
            <a:r>
              <a:rPr sz="4000" spc="-5" dirty="0"/>
              <a:t>安全</a:t>
            </a:r>
            <a:r>
              <a:rPr sz="4000" dirty="0"/>
              <a:t>约</a:t>
            </a:r>
            <a:r>
              <a:rPr sz="4000" spc="-5" dirty="0"/>
              <a:t>束冗余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292352" y="1359407"/>
            <a:ext cx="8815070" cy="4577080"/>
            <a:chOff x="1292352" y="1359407"/>
            <a:chExt cx="8815070" cy="45770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52" y="1359407"/>
              <a:ext cx="8814816" cy="45765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3704" y="4544568"/>
              <a:ext cx="2812542" cy="7505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2868" y="4951476"/>
              <a:ext cx="2474213" cy="7505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01570" y="4653152"/>
            <a:ext cx="2392045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1610" marR="5080" indent="-169545">
              <a:lnSpc>
                <a:spcPct val="100800"/>
              </a:lnSpc>
              <a:spcBef>
                <a:spcPts val="85"/>
              </a:spcBef>
            </a:pPr>
            <a:r>
              <a:rPr sz="2650" spc="10" dirty="0">
                <a:latin typeface="黑体"/>
                <a:cs typeface="黑体"/>
              </a:rPr>
              <a:t>龙、拉</a:t>
            </a:r>
            <a:r>
              <a:rPr sz="2650" spc="-5" dirty="0">
                <a:latin typeface="黑体"/>
                <a:cs typeface="黑体"/>
              </a:rPr>
              <a:t>、</a:t>
            </a:r>
            <a:r>
              <a:rPr sz="2650" spc="10" dirty="0">
                <a:latin typeface="黑体"/>
                <a:cs typeface="黑体"/>
              </a:rPr>
              <a:t>李、公 阶梯水</a:t>
            </a:r>
            <a:r>
              <a:rPr sz="2650" spc="-5" dirty="0">
                <a:latin typeface="黑体"/>
                <a:cs typeface="黑体"/>
              </a:rPr>
              <a:t>电</a:t>
            </a:r>
            <a:r>
              <a:rPr sz="2650" spc="10" dirty="0">
                <a:latin typeface="黑体"/>
                <a:cs typeface="黑体"/>
              </a:rPr>
              <a:t>基地</a:t>
            </a:r>
            <a:endParaRPr sz="2650">
              <a:latin typeface="黑体"/>
              <a:cs typeface="黑体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0011" y="1473708"/>
            <a:ext cx="2234945" cy="6804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99335" y="1570735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酒泉风电基地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4759" y="2010155"/>
            <a:ext cx="1122426" cy="75057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802626" y="2117547"/>
            <a:ext cx="70231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spc="10" dirty="0">
                <a:latin typeface="黑体"/>
                <a:cs typeface="黑体"/>
              </a:rPr>
              <a:t>宁东</a:t>
            </a:r>
            <a:endParaRPr sz="2650">
              <a:latin typeface="黑体"/>
              <a:cs typeface="黑体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43059" y="2415539"/>
            <a:ext cx="1122426" cy="75057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442195" y="2522677"/>
            <a:ext cx="70231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spc="10" dirty="0">
                <a:latin typeface="黑体"/>
                <a:cs typeface="黑体"/>
              </a:rPr>
              <a:t>陕北</a:t>
            </a:r>
            <a:endParaRPr sz="2650">
              <a:latin typeface="黑体"/>
              <a:cs typeface="黑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094976" y="3893820"/>
            <a:ext cx="1122680" cy="1156335"/>
            <a:chOff x="10094976" y="3893820"/>
            <a:chExt cx="1122680" cy="115633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4976" y="3893820"/>
              <a:ext cx="1122426" cy="7490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4976" y="4300728"/>
              <a:ext cx="1122426" cy="74904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294366" y="4001515"/>
            <a:ext cx="702310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2650" spc="10" dirty="0">
                <a:latin typeface="黑体"/>
                <a:cs typeface="黑体"/>
              </a:rPr>
              <a:t>华北 电网</a:t>
            </a:r>
            <a:endParaRPr sz="2650">
              <a:latin typeface="黑体"/>
              <a:cs typeface="黑体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03040" y="1345691"/>
            <a:ext cx="1710055" cy="1058545"/>
            <a:chOff x="4003040" y="1345691"/>
            <a:chExt cx="1710055" cy="1058545"/>
          </a:xfrm>
        </p:grpSpPr>
        <p:sp>
          <p:nvSpPr>
            <p:cNvPr id="22" name="object 22"/>
            <p:cNvSpPr/>
            <p:nvPr/>
          </p:nvSpPr>
          <p:spPr>
            <a:xfrm>
              <a:off x="4312158" y="1517141"/>
              <a:ext cx="1303020" cy="283845"/>
            </a:xfrm>
            <a:custGeom>
              <a:avLst/>
              <a:gdLst/>
              <a:ahLst/>
              <a:cxnLst/>
              <a:rect l="l" t="t" r="r" b="b"/>
              <a:pathLst>
                <a:path w="1303020" h="283844">
                  <a:moveTo>
                    <a:pt x="1303019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303019" y="283463"/>
                  </a:lnTo>
                  <a:lnTo>
                    <a:pt x="1303019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13200" y="1517141"/>
              <a:ext cx="1602105" cy="876935"/>
            </a:xfrm>
            <a:custGeom>
              <a:avLst/>
              <a:gdLst/>
              <a:ahLst/>
              <a:cxnLst/>
              <a:rect l="l" t="t" r="r" b="b"/>
              <a:pathLst>
                <a:path w="1602104" h="876935">
                  <a:moveTo>
                    <a:pt x="298958" y="283463"/>
                  </a:moveTo>
                  <a:lnTo>
                    <a:pt x="1601977" y="283463"/>
                  </a:lnTo>
                  <a:lnTo>
                    <a:pt x="1601977" y="0"/>
                  </a:lnTo>
                  <a:lnTo>
                    <a:pt x="298958" y="0"/>
                  </a:lnTo>
                  <a:lnTo>
                    <a:pt x="298958" y="283463"/>
                  </a:lnTo>
                  <a:close/>
                </a:path>
                <a:path w="1602104" h="876935">
                  <a:moveTo>
                    <a:pt x="190373" y="53212"/>
                  </a:moveTo>
                  <a:lnTo>
                    <a:pt x="0" y="876935"/>
                  </a:lnTo>
                </a:path>
              </a:pathLst>
            </a:custGeom>
            <a:ln w="1981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5196" y="1345691"/>
              <a:ext cx="1477518" cy="7490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433696" y="1433575"/>
            <a:ext cx="105791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5" dirty="0">
                <a:latin typeface="Arial"/>
                <a:cs typeface="Arial"/>
              </a:rPr>
              <a:t>3</a:t>
            </a:r>
            <a:r>
              <a:rPr sz="2650" b="1" spc="-10" dirty="0">
                <a:latin typeface="Arial"/>
                <a:cs typeface="Arial"/>
              </a:rPr>
              <a:t>3</a:t>
            </a:r>
            <a:r>
              <a:rPr sz="2650" b="1" spc="5" dirty="0">
                <a:latin typeface="Arial"/>
                <a:cs typeface="Arial"/>
              </a:rPr>
              <a:t>0</a:t>
            </a:r>
            <a:r>
              <a:rPr sz="2650" b="1" spc="-5" dirty="0">
                <a:latin typeface="Arial"/>
                <a:cs typeface="Arial"/>
              </a:rPr>
              <a:t>K</a:t>
            </a:r>
            <a:r>
              <a:rPr sz="2650" b="1" spc="5" dirty="0">
                <a:latin typeface="Arial"/>
                <a:cs typeface="Arial"/>
              </a:rPr>
              <a:t>V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097907" y="1781555"/>
            <a:ext cx="1610360" cy="1490980"/>
            <a:chOff x="5097907" y="1781555"/>
            <a:chExt cx="1610360" cy="1490980"/>
          </a:xfrm>
        </p:grpSpPr>
        <p:sp>
          <p:nvSpPr>
            <p:cNvPr id="27" name="object 27"/>
            <p:cNvSpPr/>
            <p:nvPr/>
          </p:nvSpPr>
          <p:spPr>
            <a:xfrm>
              <a:off x="5307330" y="1953005"/>
              <a:ext cx="1303020" cy="285115"/>
            </a:xfrm>
            <a:custGeom>
              <a:avLst/>
              <a:gdLst/>
              <a:ahLst/>
              <a:cxnLst/>
              <a:rect l="l" t="t" r="r" b="b"/>
              <a:pathLst>
                <a:path w="1303020" h="285114">
                  <a:moveTo>
                    <a:pt x="1303020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1303020" y="284988"/>
                  </a:lnTo>
                  <a:lnTo>
                    <a:pt x="130302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07813" y="1953005"/>
              <a:ext cx="1503045" cy="1309370"/>
            </a:xfrm>
            <a:custGeom>
              <a:avLst/>
              <a:gdLst/>
              <a:ahLst/>
              <a:cxnLst/>
              <a:rect l="l" t="t" r="r" b="b"/>
              <a:pathLst>
                <a:path w="1503045" h="1309370">
                  <a:moveTo>
                    <a:pt x="199516" y="284988"/>
                  </a:moveTo>
                  <a:lnTo>
                    <a:pt x="1502537" y="284988"/>
                  </a:lnTo>
                  <a:lnTo>
                    <a:pt x="1502537" y="0"/>
                  </a:lnTo>
                  <a:lnTo>
                    <a:pt x="199516" y="0"/>
                  </a:lnTo>
                  <a:lnTo>
                    <a:pt x="199516" y="284988"/>
                  </a:lnTo>
                  <a:close/>
                </a:path>
                <a:path w="1503045" h="1309370">
                  <a:moveTo>
                    <a:pt x="90932" y="53466"/>
                  </a:moveTo>
                  <a:lnTo>
                    <a:pt x="0" y="1309115"/>
                  </a:lnTo>
                </a:path>
              </a:pathLst>
            </a:custGeom>
            <a:ln w="1981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0368" y="1781555"/>
              <a:ext cx="1477517" cy="75057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428869" y="1870075"/>
            <a:ext cx="105791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5" dirty="0">
                <a:latin typeface="Arial"/>
                <a:cs typeface="Arial"/>
              </a:rPr>
              <a:t>7</a:t>
            </a:r>
            <a:r>
              <a:rPr sz="2650" b="1" spc="-10" dirty="0">
                <a:latin typeface="Arial"/>
                <a:cs typeface="Arial"/>
              </a:rPr>
              <a:t>5</a:t>
            </a:r>
            <a:r>
              <a:rPr sz="2650" b="1" spc="5" dirty="0">
                <a:latin typeface="Arial"/>
                <a:cs typeface="Arial"/>
              </a:rPr>
              <a:t>0</a:t>
            </a:r>
            <a:r>
              <a:rPr sz="2650" b="1" spc="-5" dirty="0">
                <a:latin typeface="Arial"/>
                <a:cs typeface="Arial"/>
              </a:rPr>
              <a:t>K</a:t>
            </a:r>
            <a:r>
              <a:rPr sz="2650" b="1" spc="5" dirty="0">
                <a:latin typeface="Arial"/>
                <a:cs typeface="Arial"/>
              </a:rPr>
              <a:t>V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10255" y="6071611"/>
            <a:ext cx="5802630" cy="78638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020314" y="6186322"/>
            <a:ext cx="5356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否不求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解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就知道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哪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些约束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冗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余？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0"/>
            <a:ext cx="10833100" cy="1108710"/>
            <a:chOff x="850391" y="0"/>
            <a:chExt cx="10833100" cy="110871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0"/>
              <a:ext cx="7265670" cy="110871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155193"/>
            <a:ext cx="6630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优</a:t>
            </a:r>
            <a:r>
              <a:rPr sz="4000" spc="-5" dirty="0"/>
              <a:t>化调</a:t>
            </a:r>
            <a:r>
              <a:rPr sz="4000" spc="10" dirty="0"/>
              <a:t>度</a:t>
            </a:r>
            <a:r>
              <a:rPr sz="4000" spc="-5" dirty="0"/>
              <a:t>问题</a:t>
            </a:r>
            <a:r>
              <a:rPr sz="4000" spc="10" dirty="0"/>
              <a:t>的</a:t>
            </a:r>
            <a:r>
              <a:rPr sz="4000" spc="-5" dirty="0"/>
              <a:t>简化</a:t>
            </a:r>
            <a:r>
              <a:rPr sz="4000" spc="10" dirty="0"/>
              <a:t>数</a:t>
            </a:r>
            <a:r>
              <a:rPr sz="4000" spc="-5" dirty="0"/>
              <a:t>学模型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238363" y="2249408"/>
            <a:ext cx="8256905" cy="764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600835" algn="ctr">
              <a:lnSpc>
                <a:spcPts val="840"/>
              </a:lnSpc>
              <a:spcBef>
                <a:spcPts val="114"/>
              </a:spcBef>
              <a:tabLst>
                <a:tab pos="1433195" algn="l"/>
                <a:tab pos="2908935" algn="l"/>
                <a:tab pos="4470400" algn="l"/>
                <a:tab pos="6062345" algn="l"/>
              </a:tabLst>
            </a:pPr>
            <a:r>
              <a:rPr sz="1250" i="1" spc="125" dirty="0">
                <a:latin typeface="Times New Roman"/>
                <a:cs typeface="Times New Roman"/>
              </a:rPr>
              <a:t>I	</a:t>
            </a:r>
            <a:r>
              <a:rPr sz="1250" i="1" spc="170" dirty="0">
                <a:latin typeface="Times New Roman"/>
                <a:cs typeface="Times New Roman"/>
              </a:rPr>
              <a:t>J	</a:t>
            </a:r>
            <a:r>
              <a:rPr sz="1250" i="1" spc="260" dirty="0">
                <a:latin typeface="Times New Roman"/>
                <a:cs typeface="Times New Roman"/>
              </a:rPr>
              <a:t>K	N	</a:t>
            </a:r>
            <a:r>
              <a:rPr sz="1250" i="1" spc="3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  <a:p>
            <a:pPr marL="63500">
              <a:lnSpc>
                <a:spcPts val="3300"/>
              </a:lnSpc>
            </a:pPr>
            <a:r>
              <a:rPr sz="4950" spc="1027" baseline="-8417" dirty="0">
                <a:latin typeface="Symbol"/>
                <a:cs typeface="Symbol"/>
              </a:rPr>
              <a:t></a:t>
            </a:r>
            <a:r>
              <a:rPr sz="4950" spc="-390" baseline="-8417" dirty="0">
                <a:latin typeface="Times New Roman"/>
                <a:cs typeface="Times New Roman"/>
              </a:rPr>
              <a:t> </a:t>
            </a:r>
            <a:r>
              <a:rPr sz="2200" i="1" spc="195" dirty="0">
                <a:latin typeface="Times New Roman"/>
                <a:cs typeface="Times New Roman"/>
              </a:rPr>
              <a:t>p</a:t>
            </a:r>
            <a:r>
              <a:rPr sz="1875" i="1" spc="135" baseline="-24444" dirty="0">
                <a:latin typeface="Times New Roman"/>
                <a:cs typeface="Times New Roman"/>
              </a:rPr>
              <a:t>t</a:t>
            </a:r>
            <a:r>
              <a:rPr sz="1875" i="1" spc="157" baseline="-24444" dirty="0">
                <a:latin typeface="Times New Roman"/>
                <a:cs typeface="Times New Roman"/>
              </a:rPr>
              <a:t>i</a:t>
            </a:r>
            <a:r>
              <a:rPr sz="1875" i="1" spc="112" baseline="-24444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(</a:t>
            </a:r>
            <a:r>
              <a:rPr sz="2200" i="1" spc="310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spc="350" dirty="0">
                <a:latin typeface="Symbol"/>
                <a:cs typeface="Symbol"/>
              </a:rPr>
              <a:t>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4950" spc="1027" baseline="-8417" dirty="0">
                <a:latin typeface="Symbol"/>
                <a:cs typeface="Symbol"/>
              </a:rPr>
              <a:t></a:t>
            </a:r>
            <a:r>
              <a:rPr sz="4950" spc="-405" baseline="-8417" dirty="0">
                <a:latin typeface="Times New Roman"/>
                <a:cs typeface="Times New Roman"/>
              </a:rPr>
              <a:t> </a:t>
            </a:r>
            <a:r>
              <a:rPr sz="2200" i="1" spc="260" dirty="0">
                <a:latin typeface="Times New Roman"/>
                <a:cs typeface="Times New Roman"/>
              </a:rPr>
              <a:t>p</a:t>
            </a:r>
            <a:r>
              <a:rPr sz="1875" i="1" spc="225" baseline="-24444" dirty="0">
                <a:latin typeface="Times New Roman"/>
                <a:cs typeface="Times New Roman"/>
              </a:rPr>
              <a:t>h</a:t>
            </a:r>
            <a:r>
              <a:rPr sz="1875" i="1" spc="157" baseline="-24444" dirty="0">
                <a:latin typeface="Times New Roman"/>
                <a:cs typeface="Times New Roman"/>
              </a:rPr>
              <a:t>j</a:t>
            </a:r>
            <a:r>
              <a:rPr sz="1875" i="1" spc="127" baseline="-24444" dirty="0">
                <a:latin typeface="Times New Roman"/>
                <a:cs typeface="Times New Roman"/>
              </a:rPr>
              <a:t> </a:t>
            </a:r>
            <a:r>
              <a:rPr sz="2200" spc="150" dirty="0">
                <a:latin typeface="Times New Roman"/>
                <a:cs typeface="Times New Roman"/>
              </a:rPr>
              <a:t>(</a:t>
            </a:r>
            <a:r>
              <a:rPr sz="2200" i="1" spc="310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350" dirty="0">
                <a:latin typeface="Symbol"/>
                <a:cs typeface="Symbol"/>
              </a:rPr>
              <a:t>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4950" spc="1027" baseline="-8417" dirty="0">
                <a:latin typeface="Symbol"/>
                <a:cs typeface="Symbol"/>
              </a:rPr>
              <a:t></a:t>
            </a:r>
            <a:r>
              <a:rPr sz="4950" spc="-419" baseline="-8417" dirty="0">
                <a:latin typeface="Times New Roman"/>
                <a:cs typeface="Times New Roman"/>
              </a:rPr>
              <a:t> </a:t>
            </a:r>
            <a:r>
              <a:rPr sz="2200" i="1" spc="455" dirty="0">
                <a:latin typeface="Times New Roman"/>
                <a:cs typeface="Times New Roman"/>
              </a:rPr>
              <a:t>p</a:t>
            </a:r>
            <a:r>
              <a:rPr sz="1875" i="1" spc="225" baseline="-24444" dirty="0">
                <a:latin typeface="Times New Roman"/>
                <a:cs typeface="Times New Roman"/>
              </a:rPr>
              <a:t>p</a:t>
            </a:r>
            <a:r>
              <a:rPr sz="1875" i="1" spc="254" baseline="-24444" dirty="0">
                <a:latin typeface="Times New Roman"/>
                <a:cs typeface="Times New Roman"/>
              </a:rPr>
              <a:t>k</a:t>
            </a:r>
            <a:r>
              <a:rPr sz="1875" i="1" spc="179" baseline="-24444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(</a:t>
            </a:r>
            <a:r>
              <a:rPr sz="2200" i="1" spc="305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350" dirty="0">
                <a:latin typeface="Symbol"/>
                <a:cs typeface="Symbol"/>
              </a:rPr>
              <a:t>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4950" spc="1027" baseline="-8417" dirty="0">
                <a:latin typeface="Symbol"/>
                <a:cs typeface="Symbol"/>
              </a:rPr>
              <a:t></a:t>
            </a:r>
            <a:r>
              <a:rPr sz="4950" spc="-427" baseline="-8417" dirty="0">
                <a:latin typeface="Times New Roman"/>
                <a:cs typeface="Times New Roman"/>
              </a:rPr>
              <a:t> </a:t>
            </a:r>
            <a:r>
              <a:rPr sz="2200" i="1" spc="295" dirty="0">
                <a:latin typeface="Times New Roman"/>
                <a:cs typeface="Times New Roman"/>
              </a:rPr>
              <a:t>p</a:t>
            </a:r>
            <a:r>
              <a:rPr sz="1875" i="1" spc="315" baseline="-24444" dirty="0">
                <a:latin typeface="Times New Roman"/>
                <a:cs typeface="Times New Roman"/>
              </a:rPr>
              <a:t>w</a:t>
            </a:r>
            <a:r>
              <a:rPr sz="1875" i="1" spc="292" baseline="-24444" dirty="0">
                <a:latin typeface="Times New Roman"/>
                <a:cs typeface="Times New Roman"/>
              </a:rPr>
              <a:t>n</a:t>
            </a:r>
            <a:r>
              <a:rPr sz="1875" i="1" spc="-7" baseline="-24444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(</a:t>
            </a:r>
            <a:r>
              <a:rPr sz="2200" i="1" spc="305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350" dirty="0">
                <a:latin typeface="Symbol"/>
                <a:cs typeface="Symbol"/>
              </a:rPr>
              <a:t>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4950" spc="1335" baseline="-8417" dirty="0">
                <a:latin typeface="Symbol"/>
                <a:cs typeface="Symbol"/>
              </a:rPr>
              <a:t></a:t>
            </a:r>
            <a:r>
              <a:rPr sz="2200" i="1" spc="405" dirty="0">
                <a:latin typeface="Times New Roman"/>
                <a:cs typeface="Times New Roman"/>
              </a:rPr>
              <a:t>d</a:t>
            </a:r>
            <a:r>
              <a:rPr sz="1875" i="1" spc="419" baseline="-24444" dirty="0">
                <a:latin typeface="Times New Roman"/>
                <a:cs typeface="Times New Roman"/>
              </a:rPr>
              <a:t>m</a:t>
            </a:r>
            <a:r>
              <a:rPr sz="1875" i="1" spc="-37" baseline="-24444" dirty="0">
                <a:latin typeface="Times New Roman"/>
                <a:cs typeface="Times New Roman"/>
              </a:rPr>
              <a:t> </a:t>
            </a:r>
            <a:r>
              <a:rPr sz="2200" spc="155" dirty="0">
                <a:latin typeface="Times New Roman"/>
                <a:cs typeface="Times New Roman"/>
              </a:rPr>
              <a:t>(</a:t>
            </a:r>
            <a:r>
              <a:rPr sz="2200" i="1" spc="305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r>
              <a:rPr sz="2200" spc="114" dirty="0">
                <a:latin typeface="Times New Roman"/>
                <a:cs typeface="Times New Roman"/>
              </a:rPr>
              <a:t> </a:t>
            </a:r>
            <a:r>
              <a:rPr sz="2200" spc="200" dirty="0">
                <a:latin typeface="Symbol"/>
                <a:cs typeface="Symbol"/>
              </a:rPr>
              <a:t></a:t>
            </a:r>
            <a:r>
              <a:rPr sz="2200" i="1" spc="425" dirty="0">
                <a:latin typeface="Times New Roman"/>
                <a:cs typeface="Times New Roman"/>
              </a:rPr>
              <a:t>D</a:t>
            </a:r>
            <a:r>
              <a:rPr sz="2200" spc="165" dirty="0">
                <a:latin typeface="Times New Roman"/>
                <a:cs typeface="Times New Roman"/>
              </a:rPr>
              <a:t>(</a:t>
            </a:r>
            <a:r>
              <a:rPr sz="2200" i="1" spc="295" dirty="0">
                <a:latin typeface="Times New Roman"/>
                <a:cs typeface="Times New Roman"/>
              </a:rPr>
              <a:t>t</a:t>
            </a:r>
            <a:r>
              <a:rPr sz="2200" spc="210" dirty="0"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  <a:p>
            <a:pPr marR="1576070" algn="ctr">
              <a:lnSpc>
                <a:spcPct val="100000"/>
              </a:lnSpc>
              <a:spcBef>
                <a:spcPts val="165"/>
              </a:spcBef>
              <a:tabLst>
                <a:tab pos="1463675" algn="l"/>
                <a:tab pos="2922905" algn="l"/>
                <a:tab pos="4485640" algn="l"/>
                <a:tab pos="6079490" algn="l"/>
              </a:tabLst>
            </a:pPr>
            <a:r>
              <a:rPr sz="1250" i="1" spc="105" dirty="0">
                <a:latin typeface="Times New Roman"/>
                <a:cs typeface="Times New Roman"/>
              </a:rPr>
              <a:t>i</a:t>
            </a:r>
            <a:r>
              <a:rPr sz="1250" i="1" spc="-16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Symbol"/>
                <a:cs typeface="Symbol"/>
              </a:rPr>
              <a:t></a:t>
            </a:r>
            <a:r>
              <a:rPr sz="1250" spc="155" dirty="0">
                <a:latin typeface="Times New Roman"/>
                <a:cs typeface="Times New Roman"/>
              </a:rPr>
              <a:t>1	</a:t>
            </a:r>
            <a:r>
              <a:rPr sz="1250" i="1" spc="105" dirty="0">
                <a:latin typeface="Times New Roman"/>
                <a:cs typeface="Times New Roman"/>
              </a:rPr>
              <a:t>j</a:t>
            </a:r>
            <a:r>
              <a:rPr sz="1250" i="1" spc="-140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Symbol"/>
                <a:cs typeface="Symbol"/>
              </a:rPr>
              <a:t></a:t>
            </a:r>
            <a:r>
              <a:rPr sz="1250" spc="155" dirty="0">
                <a:latin typeface="Times New Roman"/>
                <a:cs typeface="Times New Roman"/>
              </a:rPr>
              <a:t>1	</a:t>
            </a:r>
            <a:r>
              <a:rPr sz="1250" i="1" spc="170" dirty="0">
                <a:latin typeface="Times New Roman"/>
                <a:cs typeface="Times New Roman"/>
              </a:rPr>
              <a:t>k</a:t>
            </a:r>
            <a:r>
              <a:rPr sz="1250" i="1" spc="-9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Symbol"/>
                <a:cs typeface="Symbol"/>
              </a:rPr>
              <a:t></a:t>
            </a:r>
            <a:r>
              <a:rPr sz="1250" spc="155" dirty="0">
                <a:latin typeface="Times New Roman"/>
                <a:cs typeface="Times New Roman"/>
              </a:rPr>
              <a:t>1	</a:t>
            </a:r>
            <a:r>
              <a:rPr sz="1250" i="1" spc="200" dirty="0">
                <a:latin typeface="Times New Roman"/>
                <a:cs typeface="Times New Roman"/>
              </a:rPr>
              <a:t>n</a:t>
            </a:r>
            <a:r>
              <a:rPr sz="1250" spc="200" dirty="0">
                <a:latin typeface="Symbol"/>
                <a:cs typeface="Symbol"/>
              </a:rPr>
              <a:t></a:t>
            </a:r>
            <a:r>
              <a:rPr sz="1250" spc="200" dirty="0">
                <a:latin typeface="Times New Roman"/>
                <a:cs typeface="Times New Roman"/>
              </a:rPr>
              <a:t>1	</a:t>
            </a:r>
            <a:r>
              <a:rPr sz="1250" i="1" spc="225" dirty="0">
                <a:latin typeface="Times New Roman"/>
                <a:cs typeface="Times New Roman"/>
              </a:rPr>
              <a:t>m</a:t>
            </a:r>
            <a:r>
              <a:rPr sz="1250" spc="225" dirty="0">
                <a:latin typeface="Symbol"/>
                <a:cs typeface="Symbol"/>
              </a:rPr>
              <a:t></a:t>
            </a:r>
            <a:r>
              <a:rPr sz="1250" spc="22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9848" y="2470768"/>
            <a:ext cx="1377049" cy="28177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432383" y="3625322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452" y="0"/>
                </a:lnTo>
              </a:path>
            </a:pathLst>
          </a:custGeom>
          <a:ln w="13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99611" y="3404600"/>
            <a:ext cx="9652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135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532" y="3404600"/>
            <a:ext cx="24511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31775" algn="l"/>
              </a:tabLst>
            </a:pPr>
            <a:r>
              <a:rPr sz="1250" i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106" y="3404600"/>
            <a:ext cx="120014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185" dirty="0">
                <a:latin typeface="Times New Roman"/>
                <a:cs typeface="Times New Roman"/>
              </a:rPr>
              <a:t>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87210" y="3404600"/>
            <a:ext cx="16700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27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67133" y="3404600"/>
            <a:ext cx="16700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27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2463" y="3404600"/>
            <a:ext cx="20256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4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9882" y="3562061"/>
            <a:ext cx="1790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00" dirty="0">
                <a:latin typeface="Times New Roman"/>
                <a:cs typeface="Times New Roman"/>
              </a:rPr>
              <a:t>U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0402" y="3562061"/>
            <a:ext cx="1790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00" dirty="0">
                <a:latin typeface="Times New Roman"/>
                <a:cs typeface="Times New Roman"/>
              </a:rPr>
              <a:t>U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00571" y="3562061"/>
            <a:ext cx="1790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00" dirty="0">
                <a:latin typeface="Times New Roman"/>
                <a:cs typeface="Times New Roman"/>
              </a:rPr>
              <a:t>U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79648" y="3562061"/>
            <a:ext cx="1790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00" dirty="0">
                <a:latin typeface="Times New Roman"/>
                <a:cs typeface="Times New Roman"/>
              </a:rPr>
              <a:t>U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84379" y="3562061"/>
            <a:ext cx="17907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300" dirty="0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3987" y="3759525"/>
            <a:ext cx="8445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92414" y="3759525"/>
            <a:ext cx="57785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48945" algn="l"/>
              </a:tabLst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r>
              <a:rPr sz="1250" i="1" spc="-160" dirty="0">
                <a:latin typeface="Times New Roman"/>
                <a:cs typeface="Times New Roman"/>
              </a:rPr>
              <a:t> </a:t>
            </a:r>
            <a:r>
              <a:rPr sz="1250" spc="135" dirty="0">
                <a:latin typeface="Times New Roman"/>
                <a:cs typeface="Times New Roman"/>
              </a:rPr>
              <a:t>,</a:t>
            </a:r>
            <a:r>
              <a:rPr sz="1250" i="1" spc="114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100" dirty="0">
                <a:latin typeface="Times New Roman"/>
                <a:cs typeface="Times New Roman"/>
              </a:rPr>
              <a:t>t</a:t>
            </a:r>
            <a:r>
              <a:rPr sz="1250" i="1" spc="114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3499" y="3759525"/>
            <a:ext cx="67310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00380" algn="l"/>
              </a:tabLst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r>
              <a:rPr sz="1250" i="1" spc="-165" dirty="0">
                <a:latin typeface="Times New Roman"/>
                <a:cs typeface="Times New Roman"/>
              </a:rPr>
              <a:t> </a:t>
            </a:r>
            <a:r>
              <a:rPr sz="1250" spc="100" dirty="0">
                <a:latin typeface="Times New Roman"/>
                <a:cs typeface="Times New Roman"/>
              </a:rPr>
              <a:t>,</a:t>
            </a:r>
            <a:r>
              <a:rPr sz="1250" spc="60" dirty="0">
                <a:latin typeface="Times New Roman"/>
                <a:cs typeface="Times New Roman"/>
              </a:rPr>
              <a:t> </a:t>
            </a:r>
            <a:r>
              <a:rPr sz="1250" i="1" spc="114" dirty="0">
                <a:latin typeface="Times New Roman"/>
                <a:cs typeface="Times New Roman"/>
              </a:rPr>
              <a:t>j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160" dirty="0">
                <a:latin typeface="Times New Roman"/>
                <a:cs typeface="Times New Roman"/>
              </a:rPr>
              <a:t>h</a:t>
            </a:r>
            <a:r>
              <a:rPr sz="1250" i="1" spc="114" dirty="0">
                <a:latin typeface="Times New Roman"/>
                <a:cs typeface="Times New Roman"/>
              </a:rPr>
              <a:t>j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3191" y="3759525"/>
            <a:ext cx="736600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28955" algn="l"/>
              </a:tabLst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r>
              <a:rPr sz="1250" i="1" spc="-160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,</a:t>
            </a:r>
            <a:r>
              <a:rPr sz="1250" i="1" spc="185" dirty="0">
                <a:latin typeface="Times New Roman"/>
                <a:cs typeface="Times New Roman"/>
              </a:rPr>
              <a:t>k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160" dirty="0">
                <a:latin typeface="Times New Roman"/>
                <a:cs typeface="Times New Roman"/>
              </a:rPr>
              <a:t>p</a:t>
            </a:r>
            <a:r>
              <a:rPr sz="1250" i="1" spc="18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91157" y="3759525"/>
            <a:ext cx="75882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03555" algn="l"/>
              </a:tabLst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r>
              <a:rPr sz="1250" i="1" spc="-150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,</a:t>
            </a:r>
            <a:r>
              <a:rPr sz="1250" i="1" spc="204" dirty="0">
                <a:latin typeface="Times New Roman"/>
                <a:cs typeface="Times New Roman"/>
              </a:rPr>
              <a:t>n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229" dirty="0">
                <a:latin typeface="Times New Roman"/>
                <a:cs typeface="Times New Roman"/>
              </a:rPr>
              <a:t>w</a:t>
            </a:r>
            <a:r>
              <a:rPr sz="1250" i="1" spc="204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70851" y="3759525"/>
            <a:ext cx="74739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81025" algn="l"/>
              </a:tabLst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r>
              <a:rPr sz="1250" i="1" spc="-150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,</a:t>
            </a:r>
            <a:r>
              <a:rPr sz="1250" i="1" spc="300" dirty="0">
                <a:latin typeface="Times New Roman"/>
                <a:cs typeface="Times New Roman"/>
              </a:rPr>
              <a:t>m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300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40073" y="3759525"/>
            <a:ext cx="84455" cy="2190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0" i="1" spc="114" dirty="0">
                <a:latin typeface="Times New Roman"/>
                <a:cs typeface="Times New Roman"/>
              </a:rPr>
              <a:t>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9758" y="3569642"/>
            <a:ext cx="46355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470" dirty="0">
                <a:latin typeface="Symbol"/>
                <a:cs typeface="Symbol"/>
              </a:rPr>
              <a:t></a:t>
            </a:r>
            <a:r>
              <a:rPr sz="2200" i="1" spc="420" dirty="0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6925" y="3569642"/>
            <a:ext cx="227329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375" dirty="0">
                <a:latin typeface="Symbol"/>
                <a:cs typeface="Symbol"/>
              </a:rPr>
              <a:t>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71250" y="3569642"/>
            <a:ext cx="146367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0380" algn="l"/>
              </a:tabLst>
            </a:pPr>
            <a:r>
              <a:rPr sz="2200" spc="415" dirty="0">
                <a:latin typeface="Symbol"/>
                <a:cs typeface="Symbol"/>
              </a:rPr>
              <a:t></a:t>
            </a:r>
            <a:r>
              <a:rPr sz="2200" spc="415" dirty="0">
                <a:latin typeface="Times New Roman"/>
                <a:cs typeface="Times New Roman"/>
              </a:rPr>
              <a:t>	</a:t>
            </a:r>
            <a:r>
              <a:rPr sz="2200" i="1" spc="340" dirty="0">
                <a:latin typeface="Times New Roman"/>
                <a:cs typeface="Times New Roman"/>
              </a:rPr>
              <a:t>p </a:t>
            </a:r>
            <a:r>
              <a:rPr sz="2200" spc="245" dirty="0">
                <a:latin typeface="Times New Roman"/>
                <a:cs typeface="Times New Roman"/>
              </a:rPr>
              <a:t>(</a:t>
            </a:r>
            <a:r>
              <a:rPr sz="2200" i="1" spc="245" dirty="0">
                <a:latin typeface="Times New Roman"/>
                <a:cs typeface="Times New Roman"/>
              </a:rPr>
              <a:t>t</a:t>
            </a:r>
            <a:r>
              <a:rPr sz="2200" spc="245" dirty="0">
                <a:latin typeface="Times New Roman"/>
                <a:cs typeface="Times New Roman"/>
              </a:rPr>
              <a:t>)</a:t>
            </a:r>
            <a:r>
              <a:rPr sz="2200" spc="100" dirty="0">
                <a:latin typeface="Times New Roman"/>
                <a:cs typeface="Times New Roman"/>
              </a:rPr>
              <a:t> </a:t>
            </a:r>
            <a:r>
              <a:rPr sz="2200" spc="375" dirty="0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81011" y="3569642"/>
            <a:ext cx="24701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415" dirty="0">
                <a:latin typeface="Symbol"/>
                <a:cs typeface="Symbol"/>
              </a:rPr>
              <a:t>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15046" y="3569642"/>
            <a:ext cx="102933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02590" algn="l"/>
              </a:tabLst>
            </a:pPr>
            <a:r>
              <a:rPr sz="2200" i="1" spc="340" dirty="0">
                <a:latin typeface="Times New Roman"/>
                <a:cs typeface="Times New Roman"/>
              </a:rPr>
              <a:t>p	</a:t>
            </a:r>
            <a:r>
              <a:rPr sz="2200" spc="245" dirty="0">
                <a:latin typeface="Times New Roman"/>
                <a:cs typeface="Times New Roman"/>
              </a:rPr>
              <a:t>(</a:t>
            </a:r>
            <a:r>
              <a:rPr sz="2200" i="1" spc="245" dirty="0">
                <a:latin typeface="Times New Roman"/>
                <a:cs typeface="Times New Roman"/>
              </a:rPr>
              <a:t>t</a:t>
            </a:r>
            <a:r>
              <a:rPr sz="2200" spc="245" dirty="0">
                <a:latin typeface="Times New Roman"/>
                <a:cs typeface="Times New Roman"/>
              </a:rPr>
              <a:t>)</a:t>
            </a:r>
            <a:r>
              <a:rPr sz="2200" spc="-200" dirty="0">
                <a:latin typeface="Times New Roman"/>
                <a:cs typeface="Times New Roman"/>
              </a:rPr>
              <a:t> </a:t>
            </a:r>
            <a:r>
              <a:rPr sz="2200" spc="375" dirty="0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90590" y="3569642"/>
            <a:ext cx="24701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415" dirty="0">
                <a:latin typeface="Symbol"/>
                <a:cs typeface="Symbol"/>
              </a:rPr>
              <a:t>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28998" y="3569642"/>
            <a:ext cx="109410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67995" algn="l"/>
              </a:tabLst>
            </a:pPr>
            <a:r>
              <a:rPr sz="2200" i="1" spc="340" dirty="0">
                <a:latin typeface="Times New Roman"/>
                <a:cs typeface="Times New Roman"/>
              </a:rPr>
              <a:t>p	</a:t>
            </a:r>
            <a:r>
              <a:rPr sz="2200" spc="245" dirty="0">
                <a:latin typeface="Times New Roman"/>
                <a:cs typeface="Times New Roman"/>
              </a:rPr>
              <a:t>(</a:t>
            </a:r>
            <a:r>
              <a:rPr sz="2200" i="1" spc="245" dirty="0">
                <a:latin typeface="Times New Roman"/>
                <a:cs typeface="Times New Roman"/>
              </a:rPr>
              <a:t>t</a:t>
            </a:r>
            <a:r>
              <a:rPr sz="2200" spc="245" dirty="0">
                <a:latin typeface="Times New Roman"/>
                <a:cs typeface="Times New Roman"/>
              </a:rPr>
              <a:t>)</a:t>
            </a:r>
            <a:r>
              <a:rPr sz="2200" spc="-204" dirty="0">
                <a:latin typeface="Times New Roman"/>
                <a:cs typeface="Times New Roman"/>
              </a:rPr>
              <a:t> </a:t>
            </a:r>
            <a:r>
              <a:rPr sz="2200" spc="375" dirty="0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69161" y="3569642"/>
            <a:ext cx="24701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415" dirty="0">
                <a:latin typeface="Symbol"/>
                <a:cs typeface="Symbol"/>
              </a:rPr>
              <a:t>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04970" y="3569642"/>
            <a:ext cx="110363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</a:tabLst>
            </a:pPr>
            <a:r>
              <a:rPr sz="2200" i="1" spc="340" dirty="0">
                <a:latin typeface="Times New Roman"/>
                <a:cs typeface="Times New Roman"/>
              </a:rPr>
              <a:t>p	</a:t>
            </a:r>
            <a:r>
              <a:rPr sz="2200" spc="245" dirty="0">
                <a:latin typeface="Times New Roman"/>
                <a:cs typeface="Times New Roman"/>
              </a:rPr>
              <a:t>(</a:t>
            </a:r>
            <a:r>
              <a:rPr sz="2200" i="1" spc="245" dirty="0">
                <a:latin typeface="Times New Roman"/>
                <a:cs typeface="Times New Roman"/>
              </a:rPr>
              <a:t>t</a:t>
            </a:r>
            <a:r>
              <a:rPr sz="2200" spc="245" dirty="0">
                <a:latin typeface="Times New Roman"/>
                <a:cs typeface="Times New Roman"/>
              </a:rPr>
              <a:t>)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375" dirty="0">
                <a:latin typeface="Symbol"/>
                <a:cs typeface="Symbol"/>
              </a:rPr>
              <a:t>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49200" y="3569642"/>
            <a:ext cx="247015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00" spc="415" dirty="0">
                <a:latin typeface="Symbol"/>
                <a:cs typeface="Symbol"/>
              </a:rPr>
              <a:t>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95987" y="3569642"/>
            <a:ext cx="1412240" cy="360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52120" algn="l"/>
              </a:tabLst>
            </a:pPr>
            <a:r>
              <a:rPr sz="2200" i="1" spc="495" dirty="0">
                <a:latin typeface="Times New Roman"/>
                <a:cs typeface="Times New Roman"/>
              </a:rPr>
              <a:t>D	</a:t>
            </a:r>
            <a:r>
              <a:rPr sz="2200" spc="245" dirty="0">
                <a:latin typeface="Times New Roman"/>
                <a:cs typeface="Times New Roman"/>
              </a:rPr>
              <a:t>(</a:t>
            </a:r>
            <a:r>
              <a:rPr sz="2200" i="1" spc="245" dirty="0">
                <a:latin typeface="Times New Roman"/>
                <a:cs typeface="Times New Roman"/>
              </a:rPr>
              <a:t>t</a:t>
            </a:r>
            <a:r>
              <a:rPr sz="2200" spc="245" dirty="0">
                <a:latin typeface="Times New Roman"/>
                <a:cs typeface="Times New Roman"/>
              </a:rPr>
              <a:t>) </a:t>
            </a:r>
            <a:r>
              <a:rPr sz="2200" spc="375" dirty="0">
                <a:latin typeface="Symbol"/>
                <a:cs typeface="Symbol"/>
              </a:rPr>
              <a:t></a:t>
            </a:r>
            <a:r>
              <a:rPr sz="2200" spc="-155" dirty="0">
                <a:latin typeface="Times New Roman"/>
                <a:cs typeface="Times New Roman"/>
              </a:rPr>
              <a:t> </a:t>
            </a:r>
            <a:r>
              <a:rPr sz="2200" i="1" spc="420" dirty="0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4872" y="3493277"/>
            <a:ext cx="418465" cy="67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90"/>
              </a:spcBef>
            </a:pPr>
            <a:r>
              <a:rPr sz="3300" spc="73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63500">
              <a:lnSpc>
                <a:spcPts val="1335"/>
              </a:lnSpc>
            </a:pPr>
            <a:r>
              <a:rPr sz="1250" i="1" spc="114" dirty="0">
                <a:latin typeface="Times New Roman"/>
                <a:cs typeface="Times New Roman"/>
              </a:rPr>
              <a:t>i</a:t>
            </a:r>
            <a:r>
              <a:rPr sz="1250" i="1" spc="-190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Symbol"/>
                <a:cs typeface="Symbol"/>
              </a:rPr>
              <a:t></a:t>
            </a:r>
            <a:r>
              <a:rPr sz="1250" spc="17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4866" y="3493277"/>
            <a:ext cx="418465" cy="67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90"/>
              </a:spcBef>
            </a:pPr>
            <a:r>
              <a:rPr sz="3300" spc="73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83185">
              <a:lnSpc>
                <a:spcPts val="1335"/>
              </a:lnSpc>
            </a:pPr>
            <a:r>
              <a:rPr sz="1250" i="1" spc="114" dirty="0">
                <a:latin typeface="Times New Roman"/>
                <a:cs typeface="Times New Roman"/>
              </a:rPr>
              <a:t>j</a:t>
            </a:r>
            <a:r>
              <a:rPr sz="1250" i="1" spc="-175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Symbol"/>
                <a:cs typeface="Symbol"/>
              </a:rPr>
              <a:t></a:t>
            </a:r>
            <a:r>
              <a:rPr sz="1250" spc="17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74574" y="3493277"/>
            <a:ext cx="418465" cy="67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90"/>
              </a:spcBef>
            </a:pPr>
            <a:r>
              <a:rPr sz="3300" spc="73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45720">
              <a:lnSpc>
                <a:spcPts val="1335"/>
              </a:lnSpc>
            </a:pPr>
            <a:r>
              <a:rPr sz="1250" i="1" spc="185" dirty="0">
                <a:latin typeface="Times New Roman"/>
                <a:cs typeface="Times New Roman"/>
              </a:rPr>
              <a:t>k</a:t>
            </a:r>
            <a:r>
              <a:rPr sz="1250" i="1" spc="-135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Symbol"/>
                <a:cs typeface="Symbol"/>
              </a:rPr>
              <a:t></a:t>
            </a:r>
            <a:r>
              <a:rPr sz="1250" spc="17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53145" y="3493277"/>
            <a:ext cx="418465" cy="67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90"/>
              </a:spcBef>
            </a:pPr>
            <a:r>
              <a:rPr sz="3300" spc="73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48895">
              <a:lnSpc>
                <a:spcPts val="1335"/>
              </a:lnSpc>
            </a:pPr>
            <a:r>
              <a:rPr sz="1250" i="1" spc="215" dirty="0">
                <a:latin typeface="Times New Roman"/>
                <a:cs typeface="Times New Roman"/>
              </a:rPr>
              <a:t>n</a:t>
            </a:r>
            <a:r>
              <a:rPr sz="1250" spc="215" dirty="0">
                <a:latin typeface="Symbol"/>
                <a:cs typeface="Symbol"/>
              </a:rPr>
              <a:t></a:t>
            </a:r>
            <a:r>
              <a:rPr sz="1250" spc="21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232819" y="3493277"/>
            <a:ext cx="418465" cy="676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795"/>
              </a:lnSpc>
              <a:spcBef>
                <a:spcPts val="90"/>
              </a:spcBef>
            </a:pPr>
            <a:r>
              <a:rPr sz="3300" spc="735" dirty="0">
                <a:latin typeface="Symbol"/>
                <a:cs typeface="Symbol"/>
              </a:rPr>
              <a:t></a:t>
            </a:r>
            <a:endParaRPr sz="3300">
              <a:latin typeface="Symbol"/>
              <a:cs typeface="Symbol"/>
            </a:endParaRPr>
          </a:p>
          <a:p>
            <a:pPr marL="26034">
              <a:lnSpc>
                <a:spcPts val="1335"/>
              </a:lnSpc>
            </a:pPr>
            <a:r>
              <a:rPr sz="1250" i="1" spc="380" dirty="0">
                <a:latin typeface="Times New Roman"/>
                <a:cs typeface="Times New Roman"/>
              </a:rPr>
              <a:t>m</a:t>
            </a:r>
            <a:r>
              <a:rPr sz="1250" spc="145" dirty="0">
                <a:latin typeface="Symbol"/>
                <a:cs typeface="Symbol"/>
              </a:rPr>
              <a:t></a:t>
            </a:r>
            <a:r>
              <a:rPr sz="1250" spc="204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8865" y="3625960"/>
            <a:ext cx="1403269" cy="28177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3584404" y="5176202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4">
                <a:moveTo>
                  <a:pt x="0" y="0"/>
                </a:moveTo>
                <a:lnTo>
                  <a:pt x="186054" y="0"/>
                </a:lnTo>
              </a:path>
            </a:pathLst>
          </a:custGeom>
          <a:ln w="13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13901" y="5114547"/>
            <a:ext cx="3488054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50" i="1" spc="160" dirty="0">
                <a:latin typeface="Times New Roman"/>
                <a:cs typeface="Times New Roman"/>
              </a:rPr>
              <a:t>z</a:t>
            </a:r>
            <a:r>
              <a:rPr sz="2025" i="1" spc="240" baseline="-24691" dirty="0">
                <a:latin typeface="Times New Roman"/>
                <a:cs typeface="Times New Roman"/>
              </a:rPr>
              <a:t>i</a:t>
            </a:r>
            <a:r>
              <a:rPr sz="2025" i="1" spc="15" baseline="-24691" dirty="0">
                <a:latin typeface="Times New Roman"/>
                <a:cs typeface="Times New Roman"/>
              </a:rPr>
              <a:t> </a:t>
            </a:r>
            <a:r>
              <a:rPr sz="2350" spc="305" dirty="0">
                <a:latin typeface="Times New Roman"/>
                <a:cs typeface="Times New Roman"/>
              </a:rPr>
              <a:t>(</a:t>
            </a:r>
            <a:r>
              <a:rPr sz="2350" i="1" spc="305" dirty="0">
                <a:latin typeface="Times New Roman"/>
                <a:cs typeface="Times New Roman"/>
              </a:rPr>
              <a:t>t</a:t>
            </a:r>
            <a:r>
              <a:rPr sz="2350" spc="305" dirty="0">
                <a:latin typeface="Times New Roman"/>
                <a:cs typeface="Times New Roman"/>
              </a:rPr>
              <a:t>)</a:t>
            </a:r>
            <a:r>
              <a:rPr sz="2350" i="1" u="heavy" spc="3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025" i="1" spc="457" baseline="-22633" dirty="0">
                <a:latin typeface="Times New Roman"/>
                <a:cs typeface="Times New Roman"/>
              </a:rPr>
              <a:t>i</a:t>
            </a:r>
            <a:r>
              <a:rPr sz="2025" i="1" spc="930" baseline="-22633" dirty="0">
                <a:latin typeface="Times New Roman"/>
                <a:cs typeface="Times New Roman"/>
              </a:rPr>
              <a:t> </a:t>
            </a:r>
            <a:r>
              <a:rPr sz="2350" spc="470" dirty="0">
                <a:latin typeface="Symbol"/>
                <a:cs typeface="Symbol"/>
              </a:rPr>
              <a:t></a:t>
            </a:r>
            <a:r>
              <a:rPr sz="2350" spc="275" dirty="0">
                <a:latin typeface="Times New Roman"/>
                <a:cs typeface="Times New Roman"/>
              </a:rPr>
              <a:t> </a:t>
            </a:r>
            <a:r>
              <a:rPr sz="2350" i="1" spc="155" dirty="0">
                <a:latin typeface="Times New Roman"/>
                <a:cs typeface="Times New Roman"/>
              </a:rPr>
              <a:t>p</a:t>
            </a:r>
            <a:r>
              <a:rPr sz="2025" i="1" spc="232" baseline="-24691" dirty="0">
                <a:latin typeface="Times New Roman"/>
                <a:cs typeface="Times New Roman"/>
              </a:rPr>
              <a:t>ti</a:t>
            </a:r>
            <a:r>
              <a:rPr sz="2025" i="1" spc="7" baseline="-24691" dirty="0">
                <a:latin typeface="Times New Roman"/>
                <a:cs typeface="Times New Roman"/>
              </a:rPr>
              <a:t> </a:t>
            </a:r>
            <a:r>
              <a:rPr sz="2350" spc="300" dirty="0">
                <a:latin typeface="Times New Roman"/>
                <a:cs typeface="Times New Roman"/>
              </a:rPr>
              <a:t>(</a:t>
            </a:r>
            <a:r>
              <a:rPr sz="2350" i="1" spc="300" dirty="0">
                <a:latin typeface="Times New Roman"/>
                <a:cs typeface="Times New Roman"/>
              </a:rPr>
              <a:t>t</a:t>
            </a:r>
            <a:r>
              <a:rPr sz="2350" spc="300" dirty="0">
                <a:latin typeface="Times New Roman"/>
                <a:cs typeface="Times New Roman"/>
              </a:rPr>
              <a:t>)</a:t>
            </a:r>
            <a:r>
              <a:rPr sz="2350" spc="-85" dirty="0">
                <a:latin typeface="Times New Roman"/>
                <a:cs typeface="Times New Roman"/>
              </a:rPr>
              <a:t> </a:t>
            </a:r>
            <a:r>
              <a:rPr sz="2350" spc="470" dirty="0">
                <a:latin typeface="Symbol"/>
                <a:cs typeface="Symbol"/>
              </a:rPr>
              <a:t></a:t>
            </a:r>
            <a:r>
              <a:rPr sz="2350" spc="30" dirty="0">
                <a:latin typeface="Times New Roman"/>
                <a:cs typeface="Times New Roman"/>
              </a:rPr>
              <a:t> </a:t>
            </a:r>
            <a:r>
              <a:rPr sz="2350" i="1" spc="160" dirty="0">
                <a:latin typeface="Times New Roman"/>
                <a:cs typeface="Times New Roman"/>
              </a:rPr>
              <a:t>z</a:t>
            </a:r>
            <a:r>
              <a:rPr sz="2025" i="1" spc="240" baseline="-24691" dirty="0">
                <a:latin typeface="Times New Roman"/>
                <a:cs typeface="Times New Roman"/>
              </a:rPr>
              <a:t>i</a:t>
            </a:r>
            <a:r>
              <a:rPr sz="2025" i="1" baseline="-24691" dirty="0">
                <a:latin typeface="Times New Roman"/>
                <a:cs typeface="Times New Roman"/>
              </a:rPr>
              <a:t> </a:t>
            </a:r>
            <a:r>
              <a:rPr sz="2350" spc="185" dirty="0">
                <a:latin typeface="Times New Roman"/>
                <a:cs typeface="Times New Roman"/>
              </a:rPr>
              <a:t>(</a:t>
            </a:r>
            <a:r>
              <a:rPr sz="2350" i="1" spc="185" dirty="0">
                <a:latin typeface="Times New Roman"/>
                <a:cs typeface="Times New Roman"/>
              </a:rPr>
              <a:t>t</a:t>
            </a:r>
            <a:r>
              <a:rPr sz="2350" spc="185" dirty="0">
                <a:latin typeface="Times New Roman"/>
                <a:cs typeface="Times New Roman"/>
              </a:rPr>
              <a:t>)</a:t>
            </a:r>
            <a:r>
              <a:rPr sz="2350" i="1" spc="185" dirty="0">
                <a:latin typeface="Times New Roman"/>
                <a:cs typeface="Times New Roman"/>
              </a:rPr>
              <a:t>P</a:t>
            </a:r>
            <a:r>
              <a:rPr sz="2025" i="1" spc="277" baseline="-24691" dirty="0">
                <a:latin typeface="Times New Roman"/>
                <a:cs typeface="Times New Roman"/>
              </a:rPr>
              <a:t>i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0745" y="5672602"/>
            <a:ext cx="218376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400" i="1" spc="175" dirty="0">
                <a:latin typeface="Times New Roman"/>
                <a:cs typeface="Times New Roman"/>
              </a:rPr>
              <a:t>z</a:t>
            </a:r>
            <a:r>
              <a:rPr sz="2100" i="1" spc="262" baseline="-23809" dirty="0">
                <a:latin typeface="Times New Roman"/>
                <a:cs typeface="Times New Roman"/>
              </a:rPr>
              <a:t>i</a:t>
            </a:r>
            <a:r>
              <a:rPr sz="2100" i="1" spc="37" baseline="-23809" dirty="0">
                <a:latin typeface="Times New Roman"/>
                <a:cs typeface="Times New Roman"/>
              </a:rPr>
              <a:t> </a:t>
            </a:r>
            <a:r>
              <a:rPr sz="2400" spc="320" dirty="0">
                <a:latin typeface="Times New Roman"/>
                <a:cs typeface="Times New Roman"/>
              </a:rPr>
              <a:t>(</a:t>
            </a:r>
            <a:r>
              <a:rPr sz="2400" i="1" spc="320" dirty="0">
                <a:latin typeface="Times New Roman"/>
                <a:cs typeface="Times New Roman"/>
              </a:rPr>
              <a:t>t</a:t>
            </a:r>
            <a:r>
              <a:rPr sz="2400" spc="320" dirty="0">
                <a:latin typeface="Times New Roman"/>
                <a:cs typeface="Times New Roman"/>
              </a:rPr>
              <a:t>)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spc="325" dirty="0">
                <a:latin typeface="Symbol"/>
                <a:cs typeface="Symbol"/>
              </a:rPr>
              <a:t></a:t>
            </a:r>
            <a:r>
              <a:rPr sz="4650" spc="487" baseline="-2688" dirty="0">
                <a:latin typeface="Symbol"/>
                <a:cs typeface="Symbol"/>
              </a:rPr>
              <a:t></a:t>
            </a:r>
            <a:r>
              <a:rPr sz="4650" spc="-270" baseline="-2688" dirty="0">
                <a:latin typeface="Times New Roman"/>
                <a:cs typeface="Times New Roman"/>
              </a:rPr>
              <a:t> </a:t>
            </a:r>
            <a:r>
              <a:rPr sz="2400" spc="420" dirty="0">
                <a:latin typeface="Times New Roman"/>
                <a:cs typeface="Times New Roman"/>
              </a:rPr>
              <a:t>0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210" dirty="0">
                <a:latin typeface="Times New Roman"/>
                <a:cs typeface="Times New Roman"/>
              </a:rPr>
              <a:t>,</a:t>
            </a:r>
            <a:r>
              <a:rPr sz="2400" spc="-350" dirty="0">
                <a:latin typeface="Times New Roman"/>
                <a:cs typeface="Times New Roman"/>
              </a:rPr>
              <a:t> </a:t>
            </a:r>
            <a:r>
              <a:rPr sz="2400" spc="300" dirty="0">
                <a:latin typeface="Times New Roman"/>
                <a:cs typeface="Times New Roman"/>
              </a:rPr>
              <a:t>1</a:t>
            </a:r>
            <a:r>
              <a:rPr sz="4650" spc="450" baseline="-2688" dirty="0">
                <a:latin typeface="Symbol"/>
                <a:cs typeface="Symbol"/>
              </a:rPr>
              <a:t></a:t>
            </a:r>
            <a:endParaRPr sz="4650" baseline="-2688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379" y="1298361"/>
            <a:ext cx="1330325" cy="496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ts val="2425"/>
              </a:lnSpc>
              <a:spcBef>
                <a:spcPts val="90"/>
              </a:spcBef>
            </a:pPr>
            <a:r>
              <a:rPr sz="2200" spc="425" dirty="0">
                <a:latin typeface="Times New Roman"/>
                <a:cs typeface="Times New Roman"/>
              </a:rPr>
              <a:t>min</a:t>
            </a: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ts val="1285"/>
              </a:lnSpc>
            </a:pPr>
            <a:r>
              <a:rPr sz="1250" i="1" spc="135" dirty="0">
                <a:latin typeface="Times New Roman"/>
                <a:cs typeface="Times New Roman"/>
              </a:rPr>
              <a:t>p</a:t>
            </a:r>
            <a:r>
              <a:rPr sz="1350" i="1" spc="202" baseline="-18518" dirty="0">
                <a:latin typeface="Times New Roman"/>
                <a:cs typeface="Times New Roman"/>
              </a:rPr>
              <a:t>ti</a:t>
            </a:r>
            <a:r>
              <a:rPr sz="1350" i="1" spc="187" baseline="-18518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,</a:t>
            </a:r>
            <a:r>
              <a:rPr sz="1250" spc="-25" dirty="0">
                <a:latin typeface="Times New Roman"/>
                <a:cs typeface="Times New Roman"/>
              </a:rPr>
              <a:t> </a:t>
            </a:r>
            <a:r>
              <a:rPr sz="1250" i="1" spc="175" dirty="0">
                <a:latin typeface="Times New Roman"/>
                <a:cs typeface="Times New Roman"/>
              </a:rPr>
              <a:t>p</a:t>
            </a:r>
            <a:r>
              <a:rPr sz="1350" i="1" spc="262" baseline="-18518" dirty="0">
                <a:latin typeface="Times New Roman"/>
                <a:cs typeface="Times New Roman"/>
              </a:rPr>
              <a:t>hj</a:t>
            </a:r>
            <a:r>
              <a:rPr sz="1350" i="1" spc="195" baseline="-18518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,</a:t>
            </a:r>
            <a:r>
              <a:rPr sz="1250" spc="-30" dirty="0">
                <a:latin typeface="Times New Roman"/>
                <a:cs typeface="Times New Roman"/>
              </a:rPr>
              <a:t> </a:t>
            </a:r>
            <a:r>
              <a:rPr sz="1250" i="1" spc="250" dirty="0">
                <a:latin typeface="Times New Roman"/>
                <a:cs typeface="Times New Roman"/>
              </a:rPr>
              <a:t>p</a:t>
            </a:r>
            <a:r>
              <a:rPr sz="1350" i="1" spc="375" baseline="-18518" dirty="0">
                <a:latin typeface="Times New Roman"/>
                <a:cs typeface="Times New Roman"/>
              </a:rPr>
              <a:t>pk</a:t>
            </a:r>
            <a:r>
              <a:rPr sz="1350" i="1" spc="292" baseline="-18518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,</a:t>
            </a:r>
            <a:r>
              <a:rPr sz="1250" spc="-175" dirty="0">
                <a:latin typeface="Times New Roman"/>
                <a:cs typeface="Times New Roman"/>
              </a:rPr>
              <a:t> </a:t>
            </a:r>
            <a:r>
              <a:rPr sz="1250" i="1" spc="125" dirty="0">
                <a:latin typeface="Times New Roman"/>
                <a:cs typeface="Times New Roman"/>
              </a:rPr>
              <a:t>z</a:t>
            </a:r>
            <a:r>
              <a:rPr sz="1350" i="1" spc="187" baseline="-18518" dirty="0">
                <a:latin typeface="Times New Roman"/>
                <a:cs typeface="Times New Roman"/>
              </a:rPr>
              <a:t>i</a:t>
            </a:r>
            <a:endParaRPr sz="1350" baseline="-18518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22825" y="1129551"/>
            <a:ext cx="5144770" cy="7696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R="2663825" algn="ctr">
              <a:lnSpc>
                <a:spcPts val="880"/>
              </a:lnSpc>
              <a:spcBef>
                <a:spcPts val="115"/>
              </a:spcBef>
              <a:tabLst>
                <a:tab pos="419100" algn="l"/>
              </a:tabLst>
            </a:pPr>
            <a:r>
              <a:rPr sz="1250" i="1" spc="175" dirty="0">
                <a:latin typeface="Times New Roman"/>
                <a:cs typeface="Times New Roman"/>
              </a:rPr>
              <a:t>I	</a:t>
            </a:r>
            <a:r>
              <a:rPr sz="1250" i="1" spc="290" dirty="0">
                <a:latin typeface="Times New Roman"/>
                <a:cs typeface="Times New Roman"/>
              </a:rPr>
              <a:t>T</a:t>
            </a:r>
            <a:endParaRPr sz="1250">
              <a:latin typeface="Times New Roman"/>
              <a:cs typeface="Times New Roman"/>
            </a:endParaRPr>
          </a:p>
          <a:p>
            <a:pPr marL="38100">
              <a:lnSpc>
                <a:spcPts val="3279"/>
              </a:lnSpc>
              <a:tabLst>
                <a:tab pos="801370" algn="l"/>
              </a:tabLst>
            </a:pPr>
            <a:r>
              <a:rPr sz="2200" i="1" spc="390" dirty="0">
                <a:latin typeface="Times New Roman"/>
                <a:cs typeface="Times New Roman"/>
              </a:rPr>
              <a:t>J </a:t>
            </a:r>
            <a:r>
              <a:rPr sz="2200" i="1" spc="-20" dirty="0">
                <a:latin typeface="Times New Roman"/>
                <a:cs typeface="Times New Roman"/>
              </a:rPr>
              <a:t> </a:t>
            </a:r>
            <a:r>
              <a:rPr sz="2200" spc="480" dirty="0">
                <a:latin typeface="Symbol"/>
                <a:cs typeface="Symbol"/>
              </a:rPr>
              <a:t>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4875" spc="1927" baseline="-8547" dirty="0">
                <a:latin typeface="Symbol"/>
                <a:cs typeface="Symbol"/>
              </a:rPr>
              <a:t></a:t>
            </a:r>
            <a:r>
              <a:rPr sz="4875" spc="1500" baseline="-8547" dirty="0">
                <a:latin typeface="Symbol"/>
                <a:cs typeface="Symbol"/>
              </a:rPr>
              <a:t></a:t>
            </a:r>
            <a:r>
              <a:rPr sz="2200" spc="270" dirty="0">
                <a:latin typeface="Times New Roman"/>
                <a:cs typeface="Times New Roman"/>
              </a:rPr>
              <a:t>{</a:t>
            </a:r>
            <a:r>
              <a:rPr sz="2200" i="1" spc="530" dirty="0">
                <a:latin typeface="Times New Roman"/>
                <a:cs typeface="Times New Roman"/>
              </a:rPr>
              <a:t>C</a:t>
            </a:r>
            <a:r>
              <a:rPr sz="1875" i="1" spc="187" baseline="-24444" dirty="0">
                <a:latin typeface="Times New Roman"/>
                <a:cs typeface="Times New Roman"/>
              </a:rPr>
              <a:t>t</a:t>
            </a:r>
            <a:r>
              <a:rPr sz="1875" i="1" spc="217" baseline="-24444" dirty="0">
                <a:latin typeface="Times New Roman"/>
                <a:cs typeface="Times New Roman"/>
              </a:rPr>
              <a:t>i</a:t>
            </a:r>
            <a:r>
              <a:rPr sz="1875" i="1" spc="142" baseline="-24444" dirty="0">
                <a:latin typeface="Times New Roman"/>
                <a:cs typeface="Times New Roman"/>
              </a:rPr>
              <a:t> </a:t>
            </a:r>
            <a:r>
              <a:rPr sz="2200" spc="290" dirty="0">
                <a:latin typeface="Times New Roman"/>
                <a:cs typeface="Times New Roman"/>
              </a:rPr>
              <a:t>(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i="1" spc="380" dirty="0">
                <a:latin typeface="Times New Roman"/>
                <a:cs typeface="Times New Roman"/>
              </a:rPr>
              <a:t>p</a:t>
            </a:r>
            <a:r>
              <a:rPr sz="1875" i="1" spc="187" baseline="-24444" dirty="0">
                <a:latin typeface="Times New Roman"/>
                <a:cs typeface="Times New Roman"/>
              </a:rPr>
              <a:t>t</a:t>
            </a:r>
            <a:r>
              <a:rPr sz="1875" i="1" spc="217" baseline="-24444" dirty="0">
                <a:latin typeface="Times New Roman"/>
                <a:cs typeface="Times New Roman"/>
              </a:rPr>
              <a:t>i</a:t>
            </a:r>
            <a:r>
              <a:rPr sz="1875" i="1" spc="142" baseline="-24444" dirty="0">
                <a:latin typeface="Times New Roman"/>
                <a:cs typeface="Times New Roman"/>
              </a:rPr>
              <a:t> </a:t>
            </a:r>
            <a:r>
              <a:rPr sz="2200" spc="325" dirty="0">
                <a:latin typeface="Times New Roman"/>
                <a:cs typeface="Times New Roman"/>
              </a:rPr>
              <a:t>(</a:t>
            </a:r>
            <a:r>
              <a:rPr sz="2200" i="1" spc="455" dirty="0">
                <a:latin typeface="Times New Roman"/>
                <a:cs typeface="Times New Roman"/>
              </a:rPr>
              <a:t>t</a:t>
            </a:r>
            <a:r>
              <a:rPr sz="2200" spc="265" dirty="0">
                <a:latin typeface="Times New Roman"/>
                <a:cs typeface="Times New Roman"/>
              </a:rPr>
              <a:t>)</a:t>
            </a:r>
            <a:r>
              <a:rPr sz="2200" spc="290" dirty="0">
                <a:latin typeface="Times New Roman"/>
                <a:cs typeface="Times New Roman"/>
              </a:rPr>
              <a:t>)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340" dirty="0">
                <a:latin typeface="Symbol"/>
                <a:cs typeface="Symbol"/>
              </a:rPr>
              <a:t></a:t>
            </a:r>
            <a:r>
              <a:rPr sz="2200" i="1" spc="434" dirty="0">
                <a:latin typeface="Times New Roman"/>
                <a:cs typeface="Times New Roman"/>
              </a:rPr>
              <a:t>S</a:t>
            </a:r>
            <a:r>
              <a:rPr sz="1875" i="1" spc="217" baseline="-24444" dirty="0">
                <a:latin typeface="Times New Roman"/>
                <a:cs typeface="Times New Roman"/>
              </a:rPr>
              <a:t>i</a:t>
            </a:r>
            <a:r>
              <a:rPr sz="1875" i="1" spc="127" baseline="-24444" dirty="0">
                <a:latin typeface="Times New Roman"/>
                <a:cs typeface="Times New Roman"/>
              </a:rPr>
              <a:t> </a:t>
            </a:r>
            <a:r>
              <a:rPr sz="2200" spc="290" dirty="0">
                <a:latin typeface="Times New Roman"/>
                <a:cs typeface="Times New Roman"/>
              </a:rPr>
              <a:t>(</a:t>
            </a:r>
            <a:r>
              <a:rPr sz="2200" spc="-305" dirty="0">
                <a:latin typeface="Times New Roman"/>
                <a:cs typeface="Times New Roman"/>
              </a:rPr>
              <a:t> </a:t>
            </a:r>
            <a:r>
              <a:rPr sz="2200" i="1" spc="305" dirty="0">
                <a:latin typeface="Times New Roman"/>
                <a:cs typeface="Times New Roman"/>
              </a:rPr>
              <a:t>z</a:t>
            </a:r>
            <a:r>
              <a:rPr sz="1875" i="1" spc="217" baseline="-24444" dirty="0">
                <a:latin typeface="Times New Roman"/>
                <a:cs typeface="Times New Roman"/>
              </a:rPr>
              <a:t>i</a:t>
            </a:r>
            <a:r>
              <a:rPr sz="1875" i="1" spc="127" baseline="-24444" dirty="0">
                <a:latin typeface="Times New Roman"/>
                <a:cs typeface="Times New Roman"/>
              </a:rPr>
              <a:t> </a:t>
            </a:r>
            <a:r>
              <a:rPr sz="2200" spc="325" dirty="0">
                <a:latin typeface="Times New Roman"/>
                <a:cs typeface="Times New Roman"/>
              </a:rPr>
              <a:t>(</a:t>
            </a:r>
            <a:r>
              <a:rPr sz="2200" i="1" spc="459" dirty="0">
                <a:latin typeface="Times New Roman"/>
                <a:cs typeface="Times New Roman"/>
              </a:rPr>
              <a:t>t</a:t>
            </a:r>
            <a:r>
              <a:rPr sz="2200" spc="265" dirty="0">
                <a:latin typeface="Times New Roman"/>
                <a:cs typeface="Times New Roman"/>
              </a:rPr>
              <a:t>))</a:t>
            </a:r>
            <a:r>
              <a:rPr sz="2200" spc="420" dirty="0">
                <a:latin typeface="Times New Roman"/>
                <a:cs typeface="Times New Roman"/>
              </a:rPr>
              <a:t>}</a:t>
            </a:r>
            <a:endParaRPr sz="2200">
              <a:latin typeface="Times New Roman"/>
              <a:cs typeface="Times New Roman"/>
            </a:endParaRPr>
          </a:p>
          <a:p>
            <a:pPr marR="2649855" algn="ctr">
              <a:lnSpc>
                <a:spcPct val="100000"/>
              </a:lnSpc>
              <a:spcBef>
                <a:spcPts val="180"/>
              </a:spcBef>
              <a:tabLst>
                <a:tab pos="457834" algn="l"/>
              </a:tabLst>
            </a:pPr>
            <a:r>
              <a:rPr sz="1250" i="1" spc="145" dirty="0">
                <a:latin typeface="Times New Roman"/>
                <a:cs typeface="Times New Roman"/>
              </a:rPr>
              <a:t>i</a:t>
            </a:r>
            <a:r>
              <a:rPr sz="1250" i="1" spc="-14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Symbol"/>
                <a:cs typeface="Symbol"/>
              </a:rPr>
              <a:t></a:t>
            </a:r>
            <a:r>
              <a:rPr sz="1250" spc="245" dirty="0">
                <a:latin typeface="Times New Roman"/>
                <a:cs typeface="Times New Roman"/>
              </a:rPr>
              <a:t>1	</a:t>
            </a:r>
            <a:r>
              <a:rPr sz="1250" i="1" spc="145" dirty="0">
                <a:latin typeface="Times New Roman"/>
                <a:cs typeface="Times New Roman"/>
              </a:rPr>
              <a:t>t</a:t>
            </a:r>
            <a:r>
              <a:rPr sz="1250" i="1" spc="-12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Symbol"/>
                <a:cs typeface="Symbol"/>
              </a:rPr>
              <a:t></a:t>
            </a:r>
            <a:r>
              <a:rPr sz="1250" spc="24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pic>
        <p:nvPicPr>
          <p:cNvPr id="49" name="object 4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1711" y="1155191"/>
            <a:ext cx="4523994" cy="74904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7800847" y="1263142"/>
            <a:ext cx="4104004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10" dirty="0">
                <a:latin typeface="幼圆"/>
                <a:cs typeface="幼圆"/>
              </a:rPr>
              <a:t>目标函数：能耗或费用最小</a:t>
            </a:r>
            <a:endParaRPr sz="2650">
              <a:latin typeface="幼圆"/>
              <a:cs typeface="幼圆"/>
            </a:endParaRPr>
          </a:p>
        </p:txBody>
      </p:sp>
      <p:pic>
        <p:nvPicPr>
          <p:cNvPr id="51" name="object 5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39171" y="2272283"/>
            <a:ext cx="1805177" cy="74904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0339196" y="2379421"/>
            <a:ext cx="1384935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spc="10" dirty="0">
                <a:latin typeface="幼圆"/>
                <a:cs typeface="幼圆"/>
              </a:rPr>
              <a:t>系统需求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990088" y="5783579"/>
            <a:ext cx="8675370" cy="1046480"/>
            <a:chOff x="2990088" y="5783579"/>
            <a:chExt cx="8675370" cy="1046480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0088" y="5783579"/>
              <a:ext cx="8675369" cy="6804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0088" y="6149333"/>
              <a:ext cx="2550414" cy="68046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168142" y="5880912"/>
            <a:ext cx="8296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FF"/>
                </a:solidFill>
                <a:latin typeface="幼圆"/>
                <a:cs typeface="幼圆"/>
              </a:rPr>
              <a:t>其它许多单机组与多机组的复杂运行约束，包括阶梯水电站间 的水利耦合约束</a:t>
            </a:r>
            <a:endParaRPr sz="2400">
              <a:latin typeface="幼圆"/>
              <a:cs typeface="幼圆"/>
            </a:endParaRPr>
          </a:p>
        </p:txBody>
      </p:sp>
      <p:pic>
        <p:nvPicPr>
          <p:cNvPr id="57" name="object 5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62971" y="4142232"/>
            <a:ext cx="1805177" cy="750569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0262107" y="4251197"/>
            <a:ext cx="138493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10" dirty="0">
                <a:latin typeface="幼圆"/>
                <a:cs typeface="幼圆"/>
              </a:rPr>
              <a:t>系统安全</a:t>
            </a:r>
            <a:endParaRPr sz="2650">
              <a:latin typeface="幼圆"/>
              <a:cs typeface="幼圆"/>
            </a:endParaRPr>
          </a:p>
        </p:txBody>
      </p:sp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14916" y="5077967"/>
            <a:ext cx="2484881" cy="749045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9815321" y="5186298"/>
            <a:ext cx="206502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10" dirty="0">
                <a:latin typeface="幼圆"/>
                <a:cs typeface="幼圆"/>
              </a:rPr>
              <a:t>设备运行状态</a:t>
            </a:r>
            <a:endParaRPr sz="2650">
              <a:latin typeface="幼圆"/>
              <a:cs typeface="幼圆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0" y="13716"/>
              <a:ext cx="6250686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553" y="179273"/>
            <a:ext cx="561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阿波罗</a:t>
            </a:r>
            <a:r>
              <a:rPr sz="4000" spc="5" dirty="0"/>
              <a:t>计</a:t>
            </a:r>
            <a:r>
              <a:rPr sz="4000" spc="-5" dirty="0"/>
              <a:t>划中的系统工程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169163" y="4671059"/>
            <a:ext cx="11840845" cy="1299210"/>
            <a:chOff x="169163" y="4671059"/>
            <a:chExt cx="11840845" cy="12992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" y="4671059"/>
              <a:ext cx="1105662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36" y="4671059"/>
              <a:ext cx="4403598" cy="5676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243" y="4686299"/>
              <a:ext cx="621029" cy="5676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2184" y="4671059"/>
              <a:ext cx="6689598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63" y="5036819"/>
              <a:ext cx="4153662" cy="567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9267" y="5036819"/>
              <a:ext cx="595122" cy="567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63" y="5402579"/>
              <a:ext cx="11519154" cy="567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4759" y="5402579"/>
              <a:ext cx="595122" cy="56769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018788" y="6134100"/>
            <a:ext cx="8021955" cy="582930"/>
            <a:chOff x="4018788" y="6134100"/>
            <a:chExt cx="8021955" cy="58293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8788" y="6149340"/>
              <a:ext cx="848106" cy="5676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7804" y="6134100"/>
              <a:ext cx="1358646" cy="5676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7360" y="6134100"/>
              <a:ext cx="593598" cy="56769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1867" y="6134100"/>
              <a:ext cx="2116074" cy="567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78852" y="6149340"/>
              <a:ext cx="846581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6344" y="6134100"/>
              <a:ext cx="1355598" cy="56769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02852" y="6134100"/>
              <a:ext cx="593598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7359" y="6134100"/>
              <a:ext cx="593598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11867" y="6149340"/>
              <a:ext cx="902970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75747" y="6134100"/>
              <a:ext cx="593598" cy="5676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0255" y="6134100"/>
              <a:ext cx="593598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84764" y="6134100"/>
              <a:ext cx="1101090" cy="56769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6764" y="6134100"/>
              <a:ext cx="593598" cy="56769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16788" y="4690338"/>
            <a:ext cx="115595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660">
              <a:lnSpc>
                <a:spcPct val="120000"/>
              </a:lnSpc>
              <a:spcBef>
                <a:spcPts val="100"/>
              </a:spcBef>
            </a:pPr>
            <a:r>
              <a:rPr sz="2000" spc="10" dirty="0">
                <a:latin typeface="黑体"/>
                <a:cs typeface="黑体"/>
              </a:rPr>
              <a:t>“美</a:t>
            </a:r>
            <a:r>
              <a:rPr sz="2000" spc="-5" dirty="0">
                <a:latin typeface="黑体"/>
                <a:cs typeface="黑体"/>
              </a:rPr>
              <a:t>国</a:t>
            </a:r>
            <a:r>
              <a:rPr sz="2000" dirty="0">
                <a:latin typeface="黑体"/>
                <a:cs typeface="黑体"/>
              </a:rPr>
              <a:t>‘</a:t>
            </a:r>
            <a:r>
              <a:rPr sz="2000" spc="-15" dirty="0">
                <a:latin typeface="黑体"/>
                <a:cs typeface="黑体"/>
              </a:rPr>
              <a:t>阿</a:t>
            </a:r>
            <a:r>
              <a:rPr sz="2000" dirty="0">
                <a:latin typeface="黑体"/>
                <a:cs typeface="黑体"/>
              </a:rPr>
              <a:t>波罗</a:t>
            </a:r>
            <a:r>
              <a:rPr sz="2000" spc="-15" dirty="0">
                <a:latin typeface="黑体"/>
                <a:cs typeface="黑体"/>
              </a:rPr>
              <a:t>载</a:t>
            </a:r>
            <a:r>
              <a:rPr sz="2000" dirty="0">
                <a:latin typeface="黑体"/>
                <a:cs typeface="黑体"/>
              </a:rPr>
              <a:t>人登</a:t>
            </a:r>
            <a:r>
              <a:rPr sz="2000" spc="-15" dirty="0">
                <a:latin typeface="黑体"/>
                <a:cs typeface="黑体"/>
              </a:rPr>
              <a:t>月</a:t>
            </a:r>
            <a:r>
              <a:rPr sz="2000" dirty="0">
                <a:latin typeface="黑体"/>
                <a:cs typeface="黑体"/>
              </a:rPr>
              <a:t>计划</a:t>
            </a:r>
            <a:r>
              <a:rPr sz="2000" spc="-15" dirty="0">
                <a:latin typeface="黑体"/>
                <a:cs typeface="黑体"/>
              </a:rPr>
              <a:t>’</a:t>
            </a:r>
            <a:r>
              <a:rPr sz="2000" dirty="0">
                <a:latin typeface="黑体"/>
                <a:cs typeface="黑体"/>
              </a:rPr>
              <a:t>的参</a:t>
            </a:r>
            <a:r>
              <a:rPr sz="2000" spc="-15" dirty="0">
                <a:latin typeface="黑体"/>
                <a:cs typeface="黑体"/>
              </a:rPr>
              <a:t>加</a:t>
            </a:r>
            <a:r>
              <a:rPr sz="2000" dirty="0">
                <a:latin typeface="黑体"/>
                <a:cs typeface="黑体"/>
              </a:rPr>
              <a:t>者</a:t>
            </a:r>
            <a:r>
              <a:rPr sz="2000" spc="5" dirty="0">
                <a:latin typeface="黑体"/>
                <a:cs typeface="黑体"/>
              </a:rPr>
              <a:t>是</a:t>
            </a:r>
            <a:r>
              <a:rPr sz="2000" spc="-10" dirty="0">
                <a:latin typeface="Arial"/>
                <a:cs typeface="Arial"/>
              </a:rPr>
              <a:t>42</a:t>
            </a:r>
            <a:r>
              <a:rPr sz="2000" dirty="0">
                <a:latin typeface="黑体"/>
                <a:cs typeface="黑体"/>
              </a:rPr>
              <a:t>万</a:t>
            </a:r>
            <a:r>
              <a:rPr sz="2000" spc="-15" dirty="0">
                <a:latin typeface="黑体"/>
                <a:cs typeface="黑体"/>
              </a:rPr>
              <a:t>人</a:t>
            </a:r>
            <a:r>
              <a:rPr sz="2000" dirty="0">
                <a:latin typeface="黑体"/>
                <a:cs typeface="黑体"/>
              </a:rPr>
              <a:t>。要</a:t>
            </a:r>
            <a:r>
              <a:rPr sz="2000" spc="-15" dirty="0">
                <a:latin typeface="黑体"/>
                <a:cs typeface="黑体"/>
              </a:rPr>
              <a:t>指</a:t>
            </a:r>
            <a:r>
              <a:rPr sz="2000" dirty="0">
                <a:latin typeface="黑体"/>
                <a:cs typeface="黑体"/>
              </a:rPr>
              <a:t>挥规</a:t>
            </a:r>
            <a:r>
              <a:rPr sz="2000" spc="-15" dirty="0">
                <a:latin typeface="黑体"/>
                <a:cs typeface="黑体"/>
              </a:rPr>
              <a:t>模</a:t>
            </a:r>
            <a:r>
              <a:rPr sz="2000" dirty="0">
                <a:latin typeface="黑体"/>
                <a:cs typeface="黑体"/>
              </a:rPr>
              <a:t>如此</a:t>
            </a:r>
            <a:r>
              <a:rPr sz="2000" spc="-15" dirty="0">
                <a:latin typeface="黑体"/>
                <a:cs typeface="黑体"/>
              </a:rPr>
              <a:t>巨</a:t>
            </a:r>
            <a:r>
              <a:rPr sz="2000" dirty="0">
                <a:latin typeface="黑体"/>
                <a:cs typeface="黑体"/>
              </a:rPr>
              <a:t>大的</a:t>
            </a:r>
            <a:r>
              <a:rPr sz="2000" spc="-15" dirty="0">
                <a:latin typeface="黑体"/>
                <a:cs typeface="黑体"/>
              </a:rPr>
              <a:t>社</a:t>
            </a:r>
            <a:r>
              <a:rPr sz="2000" dirty="0">
                <a:latin typeface="黑体"/>
                <a:cs typeface="黑体"/>
              </a:rPr>
              <a:t>会劳</a:t>
            </a:r>
            <a:r>
              <a:rPr sz="2000" spc="-15" dirty="0">
                <a:latin typeface="黑体"/>
                <a:cs typeface="黑体"/>
              </a:rPr>
              <a:t>动</a:t>
            </a:r>
            <a:r>
              <a:rPr sz="2000" dirty="0">
                <a:latin typeface="黑体"/>
                <a:cs typeface="黑体"/>
              </a:rPr>
              <a:t>，靠</a:t>
            </a:r>
            <a:r>
              <a:rPr sz="2000" spc="-15" dirty="0">
                <a:latin typeface="黑体"/>
                <a:cs typeface="黑体"/>
              </a:rPr>
              <a:t>一</a:t>
            </a:r>
            <a:r>
              <a:rPr sz="2000" dirty="0">
                <a:latin typeface="黑体"/>
                <a:cs typeface="黑体"/>
              </a:rPr>
              <a:t>个“</a:t>
            </a:r>
            <a:r>
              <a:rPr sz="2000" spc="-15" dirty="0">
                <a:latin typeface="黑体"/>
                <a:cs typeface="黑体"/>
              </a:rPr>
              <a:t>总</a:t>
            </a:r>
            <a:r>
              <a:rPr sz="2000" dirty="0">
                <a:latin typeface="黑体"/>
                <a:cs typeface="黑体"/>
              </a:rPr>
              <a:t>工程 </a:t>
            </a:r>
            <a:r>
              <a:rPr sz="2000" spc="10" dirty="0">
                <a:latin typeface="黑体"/>
                <a:cs typeface="黑体"/>
              </a:rPr>
              <a:t>师”</a:t>
            </a:r>
            <a:r>
              <a:rPr sz="2000" dirty="0">
                <a:latin typeface="黑体"/>
                <a:cs typeface="黑体"/>
              </a:rPr>
              <a:t>或“总设计</a:t>
            </a:r>
            <a:r>
              <a:rPr sz="2000" spc="-10" dirty="0">
                <a:latin typeface="黑体"/>
                <a:cs typeface="黑体"/>
              </a:rPr>
              <a:t>师</a:t>
            </a:r>
            <a:r>
              <a:rPr sz="2000" dirty="0">
                <a:latin typeface="黑体"/>
                <a:cs typeface="黑体"/>
              </a:rPr>
              <a:t>”是不可能</a:t>
            </a:r>
            <a:r>
              <a:rPr sz="2000" spc="-10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”</a:t>
            </a:r>
            <a:r>
              <a:rPr sz="2000" spc="-515" dirty="0">
                <a:latin typeface="黑体"/>
                <a:cs typeface="黑体"/>
              </a:rPr>
              <a:t> </a:t>
            </a:r>
            <a:r>
              <a:rPr sz="2000" dirty="0"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10" dirty="0">
                <a:latin typeface="黑体"/>
                <a:cs typeface="黑体"/>
              </a:rPr>
              <a:t>“这</a:t>
            </a:r>
            <a:r>
              <a:rPr sz="2000" dirty="0">
                <a:latin typeface="黑体"/>
                <a:cs typeface="黑体"/>
              </a:rPr>
              <a:t>就要求以一</a:t>
            </a:r>
            <a:r>
              <a:rPr sz="2000" spc="-10" dirty="0">
                <a:latin typeface="黑体"/>
                <a:cs typeface="黑体"/>
              </a:rPr>
              <a:t>种</a:t>
            </a:r>
            <a:r>
              <a:rPr sz="2000" dirty="0">
                <a:latin typeface="黑体"/>
                <a:cs typeface="黑体"/>
              </a:rPr>
              <a:t>组织、一个</a:t>
            </a:r>
            <a:r>
              <a:rPr sz="2000" spc="-10" dirty="0">
                <a:latin typeface="黑体"/>
                <a:cs typeface="黑体"/>
              </a:rPr>
              <a:t>集</a:t>
            </a:r>
            <a:r>
              <a:rPr sz="2000" dirty="0">
                <a:latin typeface="黑体"/>
                <a:cs typeface="黑体"/>
              </a:rPr>
              <a:t>体来代替先</a:t>
            </a:r>
            <a:r>
              <a:rPr sz="2000" spc="-10" dirty="0">
                <a:latin typeface="黑体"/>
                <a:cs typeface="黑体"/>
              </a:rPr>
              <a:t>前</a:t>
            </a:r>
            <a:r>
              <a:rPr sz="2000" dirty="0">
                <a:latin typeface="黑体"/>
                <a:cs typeface="黑体"/>
              </a:rPr>
              <a:t>的单个指挥</a:t>
            </a:r>
            <a:r>
              <a:rPr sz="2000" spc="-10" dirty="0">
                <a:latin typeface="黑体"/>
                <a:cs typeface="黑体"/>
              </a:rPr>
              <a:t>者</a:t>
            </a:r>
            <a:r>
              <a:rPr sz="2000" dirty="0">
                <a:latin typeface="黑体"/>
                <a:cs typeface="黑体"/>
              </a:rPr>
              <a:t>，对这种大</a:t>
            </a:r>
            <a:r>
              <a:rPr sz="2000" spc="-10" dirty="0">
                <a:latin typeface="黑体"/>
                <a:cs typeface="黑体"/>
              </a:rPr>
              <a:t>规</a:t>
            </a:r>
            <a:r>
              <a:rPr sz="2000" dirty="0">
                <a:latin typeface="黑体"/>
                <a:cs typeface="黑体"/>
              </a:rPr>
              <a:t>模社会劳动</a:t>
            </a:r>
            <a:r>
              <a:rPr sz="2000" spc="-10" dirty="0">
                <a:latin typeface="黑体"/>
                <a:cs typeface="黑体"/>
              </a:rPr>
              <a:t>进</a:t>
            </a:r>
            <a:r>
              <a:rPr sz="2000" dirty="0">
                <a:latin typeface="黑体"/>
                <a:cs typeface="黑体"/>
              </a:rPr>
              <a:t>行协调指挥”</a:t>
            </a:r>
            <a:r>
              <a:rPr sz="2000" spc="-545" dirty="0">
                <a:latin typeface="黑体"/>
                <a:cs typeface="黑体"/>
              </a:rPr>
              <a:t> </a:t>
            </a:r>
            <a:r>
              <a:rPr sz="2000" dirty="0">
                <a:latin typeface="黑体"/>
                <a:cs typeface="黑体"/>
              </a:rPr>
              <a:t>。</a:t>
            </a:r>
            <a:endParaRPr sz="20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黑体"/>
              <a:cs typeface="黑体"/>
            </a:endParaRPr>
          </a:p>
          <a:p>
            <a:pPr marL="3862704">
              <a:lnSpc>
                <a:spcPct val="100000"/>
              </a:lnSpc>
            </a:pP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——</a:t>
            </a:r>
            <a:r>
              <a:rPr sz="2000" spc="10" dirty="0">
                <a:solidFill>
                  <a:srgbClr val="0000FF"/>
                </a:solidFill>
                <a:latin typeface="黑体"/>
                <a:cs typeface="黑体"/>
              </a:rPr>
              <a:t>钱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学森</a:t>
            </a:r>
            <a:r>
              <a:rPr sz="2000" spc="5" dirty="0">
                <a:solidFill>
                  <a:srgbClr val="0000FF"/>
                </a:solidFill>
                <a:latin typeface="黑体"/>
                <a:cs typeface="黑体"/>
              </a:rPr>
              <a:t>，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《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组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织管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理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的技</a:t>
            </a:r>
            <a:r>
              <a:rPr sz="2000" spc="-10" dirty="0">
                <a:solidFill>
                  <a:srgbClr val="0000FF"/>
                </a:solidFill>
                <a:latin typeface="黑体"/>
                <a:cs typeface="黑体"/>
              </a:rPr>
              <a:t>术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——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系统工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程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》</a:t>
            </a:r>
            <a:r>
              <a:rPr sz="2000" spc="-5" dirty="0">
                <a:solidFill>
                  <a:srgbClr val="0000FF"/>
                </a:solidFill>
                <a:latin typeface="黑体"/>
                <a:cs typeface="黑体"/>
              </a:rPr>
              <a:t>，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1978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年《文</a:t>
            </a:r>
            <a:r>
              <a:rPr sz="2000" spc="-15" dirty="0">
                <a:solidFill>
                  <a:srgbClr val="0000FF"/>
                </a:solidFill>
                <a:latin typeface="黑体"/>
                <a:cs typeface="黑体"/>
              </a:rPr>
              <a:t>汇</a:t>
            </a:r>
            <a:r>
              <a:rPr sz="2000" dirty="0">
                <a:solidFill>
                  <a:srgbClr val="0000FF"/>
                </a:solidFill>
                <a:latin typeface="黑体"/>
                <a:cs typeface="黑体"/>
              </a:rPr>
              <a:t>报》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71955" y="1193291"/>
            <a:ext cx="10160508" cy="3378708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92964"/>
            <a:ext cx="10833100" cy="1119505"/>
            <a:chOff x="850391" y="92964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92964"/>
              <a:ext cx="7265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259461"/>
            <a:ext cx="6630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互</a:t>
            </a:r>
            <a:r>
              <a:rPr sz="4000" spc="-5" dirty="0"/>
              <a:t>补协</a:t>
            </a:r>
            <a:r>
              <a:rPr sz="4000" spc="10" dirty="0"/>
              <a:t>调</a:t>
            </a:r>
            <a:r>
              <a:rPr sz="4000" spc="-5" dirty="0"/>
              <a:t>优化</a:t>
            </a:r>
            <a:r>
              <a:rPr sz="4000" spc="10" dirty="0"/>
              <a:t>调</a:t>
            </a:r>
            <a:r>
              <a:rPr sz="4000" spc="-5" dirty="0"/>
              <a:t>度的</a:t>
            </a:r>
            <a:r>
              <a:rPr sz="4000" spc="10" dirty="0"/>
              <a:t>主</a:t>
            </a:r>
            <a:r>
              <a:rPr sz="4000" spc="-5" dirty="0"/>
              <a:t>要挑战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411480" y="1351788"/>
            <a:ext cx="10949305" cy="1896745"/>
            <a:chOff x="411480" y="1351788"/>
            <a:chExt cx="10949305" cy="18967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" y="1351788"/>
              <a:ext cx="1181862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" y="1626108"/>
              <a:ext cx="243090" cy="2400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553" y="1633601"/>
              <a:ext cx="202692" cy="1996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6" y="1351788"/>
              <a:ext cx="1895094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3763" y="1351788"/>
              <a:ext cx="1538477" cy="7871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5136" y="1351788"/>
              <a:ext cx="1180338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8368" y="1351788"/>
              <a:ext cx="1181862" cy="7871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3124" y="1351788"/>
              <a:ext cx="2608326" cy="7871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020" y="1906524"/>
              <a:ext cx="6179058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" y="2180844"/>
              <a:ext cx="243090" cy="240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553" y="2188337"/>
              <a:ext cx="202692" cy="1996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20" y="2461260"/>
              <a:ext cx="10819638" cy="78714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48995" y="1336099"/>
            <a:ext cx="10365740" cy="1689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64254">
              <a:lnSpc>
                <a:spcPct val="130000"/>
              </a:lnSpc>
              <a:spcBef>
                <a:spcPts val="95"/>
              </a:spcBef>
            </a:pPr>
            <a:r>
              <a:rPr sz="2800" b="1" spc="5" dirty="0">
                <a:latin typeface="幼圆"/>
                <a:cs typeface="幼圆"/>
              </a:rPr>
              <a:t>包</a:t>
            </a:r>
            <a:r>
              <a:rPr sz="2800" b="1" spc="-5" dirty="0">
                <a:latin typeface="幼圆"/>
                <a:cs typeface="幼圆"/>
              </a:rPr>
              <a:t>含</a:t>
            </a:r>
            <a:r>
              <a:rPr sz="2800" b="1" spc="-10" dirty="0">
                <a:latin typeface="幼圆"/>
                <a:cs typeface="幼圆"/>
              </a:rPr>
              <a:t>巨量</a:t>
            </a:r>
            <a:r>
              <a:rPr sz="2800" b="1" spc="5" dirty="0">
                <a:latin typeface="幼圆"/>
                <a:cs typeface="幼圆"/>
              </a:rPr>
              <a:t>离散</a:t>
            </a:r>
            <a:r>
              <a:rPr sz="2800" b="1" spc="-5" dirty="0">
                <a:latin typeface="幼圆"/>
                <a:cs typeface="幼圆"/>
              </a:rPr>
              <a:t>和连</a:t>
            </a:r>
            <a:r>
              <a:rPr sz="2800" b="1" spc="5" dirty="0">
                <a:latin typeface="幼圆"/>
                <a:cs typeface="幼圆"/>
              </a:rPr>
              <a:t>续</a:t>
            </a:r>
            <a:r>
              <a:rPr sz="2800" b="1" spc="-5" dirty="0">
                <a:latin typeface="幼圆"/>
                <a:cs typeface="幼圆"/>
              </a:rPr>
              <a:t>决策变</a:t>
            </a:r>
            <a:r>
              <a:rPr sz="2800" b="1" spc="10" dirty="0">
                <a:latin typeface="幼圆"/>
                <a:cs typeface="幼圆"/>
              </a:rPr>
              <a:t>量</a:t>
            </a:r>
            <a:r>
              <a:rPr sz="2800" b="1" spc="-10" dirty="0">
                <a:latin typeface="幼圆"/>
                <a:cs typeface="幼圆"/>
              </a:rPr>
              <a:t>的计算</a:t>
            </a:r>
            <a:r>
              <a:rPr sz="2800" b="1" spc="5" dirty="0">
                <a:latin typeface="幼圆"/>
                <a:cs typeface="幼圆"/>
              </a:rPr>
              <a:t>复</a:t>
            </a:r>
            <a:r>
              <a:rPr sz="2800" b="1" spc="-10" dirty="0">
                <a:latin typeface="幼圆"/>
                <a:cs typeface="幼圆"/>
              </a:rPr>
              <a:t>杂</a:t>
            </a:r>
            <a:r>
              <a:rPr sz="2800" b="1" spc="-15" dirty="0">
                <a:latin typeface="幼圆"/>
                <a:cs typeface="幼圆"/>
              </a:rPr>
              <a:t>性 </a:t>
            </a:r>
            <a:r>
              <a:rPr sz="2800" b="1" dirty="0">
                <a:latin typeface="幼圆"/>
                <a:cs typeface="幼圆"/>
              </a:rPr>
              <a:t>几</a:t>
            </a:r>
            <a:r>
              <a:rPr sz="2800" b="1" spc="-10" dirty="0">
                <a:latin typeface="幼圆"/>
                <a:cs typeface="幼圆"/>
              </a:rPr>
              <a:t>十万甚</a:t>
            </a:r>
            <a:r>
              <a:rPr sz="2800" b="1" dirty="0">
                <a:latin typeface="幼圆"/>
                <a:cs typeface="幼圆"/>
              </a:rPr>
              <a:t>至</a:t>
            </a:r>
            <a:r>
              <a:rPr sz="2800" b="1" spc="-10" dirty="0">
                <a:latin typeface="幼圆"/>
                <a:cs typeface="幼圆"/>
              </a:rPr>
              <a:t>上百万</a:t>
            </a:r>
            <a:r>
              <a:rPr sz="2800" b="1" dirty="0">
                <a:latin typeface="幼圆"/>
                <a:cs typeface="幼圆"/>
              </a:rPr>
              <a:t>巨</a:t>
            </a:r>
            <a:r>
              <a:rPr sz="2800" b="1" spc="-10" dirty="0">
                <a:latin typeface="幼圆"/>
                <a:cs typeface="幼圆"/>
              </a:rPr>
              <a:t>量电网</a:t>
            </a:r>
            <a:r>
              <a:rPr sz="2800" b="1" dirty="0">
                <a:latin typeface="幼圆"/>
                <a:cs typeface="幼圆"/>
              </a:rPr>
              <a:t>安</a:t>
            </a:r>
            <a:r>
              <a:rPr sz="2800" b="1" spc="-10" dirty="0">
                <a:latin typeface="幼圆"/>
                <a:cs typeface="幼圆"/>
              </a:rPr>
              <a:t>全约</a:t>
            </a:r>
            <a:r>
              <a:rPr sz="2800" b="1" spc="-15" dirty="0">
                <a:latin typeface="幼圆"/>
                <a:cs typeface="幼圆"/>
              </a:rPr>
              <a:t>束</a:t>
            </a:r>
            <a:endParaRPr sz="2800">
              <a:latin typeface="幼圆"/>
              <a:cs typeface="幼圆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b="1" spc="5" dirty="0">
                <a:latin typeface="幼圆"/>
                <a:cs typeface="幼圆"/>
              </a:rPr>
              <a:t>高</a:t>
            </a:r>
            <a:r>
              <a:rPr sz="2800" b="1" spc="-10" dirty="0">
                <a:latin typeface="幼圆"/>
                <a:cs typeface="幼圆"/>
              </a:rPr>
              <a:t>不确定</a:t>
            </a:r>
            <a:r>
              <a:rPr sz="2800" b="1" spc="5" dirty="0">
                <a:latin typeface="幼圆"/>
                <a:cs typeface="幼圆"/>
              </a:rPr>
              <a:t>性</a:t>
            </a:r>
            <a:r>
              <a:rPr sz="2800" b="1" spc="-10" dirty="0">
                <a:latin typeface="幼圆"/>
                <a:cs typeface="幼圆"/>
              </a:rPr>
              <a:t>可再生</a:t>
            </a:r>
            <a:r>
              <a:rPr sz="2800" b="1" spc="5" dirty="0">
                <a:latin typeface="幼圆"/>
                <a:cs typeface="幼圆"/>
              </a:rPr>
              <a:t>新</a:t>
            </a:r>
            <a:r>
              <a:rPr sz="2800" b="1" spc="-10" dirty="0">
                <a:latin typeface="幼圆"/>
                <a:cs typeface="幼圆"/>
              </a:rPr>
              <a:t>能源和</a:t>
            </a:r>
            <a:r>
              <a:rPr sz="2800" b="1" spc="5" dirty="0">
                <a:latin typeface="幼圆"/>
                <a:cs typeface="幼圆"/>
              </a:rPr>
              <a:t>需</a:t>
            </a:r>
            <a:r>
              <a:rPr sz="2800" b="1" spc="-10" dirty="0">
                <a:latin typeface="幼圆"/>
                <a:cs typeface="幼圆"/>
              </a:rPr>
              <a:t>求的多</a:t>
            </a:r>
            <a:r>
              <a:rPr sz="2800" b="1" spc="5" dirty="0">
                <a:latin typeface="幼圆"/>
                <a:cs typeface="幼圆"/>
              </a:rPr>
              <a:t>尺</a:t>
            </a:r>
            <a:r>
              <a:rPr sz="2800" b="1" spc="-10" dirty="0">
                <a:latin typeface="幼圆"/>
                <a:cs typeface="幼圆"/>
              </a:rPr>
              <a:t>度随机</a:t>
            </a:r>
            <a:r>
              <a:rPr sz="2800" b="1" spc="5" dirty="0">
                <a:latin typeface="幼圆"/>
                <a:cs typeface="幼圆"/>
              </a:rPr>
              <a:t>匹</a:t>
            </a:r>
            <a:r>
              <a:rPr sz="2800" b="1" spc="-10" dirty="0">
                <a:latin typeface="幼圆"/>
                <a:cs typeface="幼圆"/>
              </a:rPr>
              <a:t>配和供</a:t>
            </a:r>
            <a:r>
              <a:rPr sz="2800" b="1" spc="5" dirty="0">
                <a:latin typeface="幼圆"/>
                <a:cs typeface="幼圆"/>
              </a:rPr>
              <a:t>需</a:t>
            </a:r>
            <a:r>
              <a:rPr sz="2800" b="1" spc="-10" dirty="0">
                <a:latin typeface="幼圆"/>
                <a:cs typeface="幼圆"/>
              </a:rPr>
              <a:t>随机优</a:t>
            </a:r>
            <a:r>
              <a:rPr sz="2800" b="1" spc="-15" dirty="0">
                <a:latin typeface="幼圆"/>
                <a:cs typeface="幼圆"/>
              </a:rPr>
              <a:t>化</a:t>
            </a:r>
            <a:endParaRPr sz="2800">
              <a:latin typeface="幼圆"/>
              <a:cs typeface="幼圆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1480" y="2735579"/>
            <a:ext cx="243204" cy="240029"/>
            <a:chOff x="411480" y="2735579"/>
            <a:chExt cx="243204" cy="24002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" y="2735579"/>
              <a:ext cx="243090" cy="2400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553" y="2743072"/>
              <a:ext cx="202692" cy="19964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356104" y="3963923"/>
            <a:ext cx="7037070" cy="1388110"/>
            <a:chOff x="2356104" y="3963923"/>
            <a:chExt cx="7037070" cy="13881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3012" y="3963923"/>
              <a:ext cx="2972562" cy="899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1411" y="3963923"/>
              <a:ext cx="1347978" cy="8999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5227" y="3963923"/>
              <a:ext cx="1346453" cy="8999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27519" y="3963923"/>
              <a:ext cx="2158746" cy="8999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56104" y="4451603"/>
              <a:ext cx="7037070" cy="89992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96133" y="4092955"/>
            <a:ext cx="652780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能否不求解</a:t>
            </a:r>
            <a:r>
              <a:rPr sz="3200" spc="-25" dirty="0">
                <a:solidFill>
                  <a:srgbClr val="FF0000"/>
                </a:solidFill>
                <a:latin typeface="黑体"/>
                <a:cs typeface="黑体"/>
              </a:rPr>
              <a:t>就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知</a:t>
            </a:r>
            <a:r>
              <a:rPr sz="3200" spc="-5" dirty="0">
                <a:solidFill>
                  <a:srgbClr val="FF0000"/>
                </a:solidFill>
                <a:latin typeface="黑体"/>
                <a:cs typeface="黑体"/>
              </a:rPr>
              <a:t>道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冗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余约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束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或者 能否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找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到安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全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约束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冗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余的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解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析条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件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456" y="1002664"/>
            <a:ext cx="11842750" cy="1243330"/>
            <a:chOff x="219456" y="1002664"/>
            <a:chExt cx="11842750" cy="1243330"/>
          </a:xfrm>
        </p:grpSpPr>
        <p:sp>
          <p:nvSpPr>
            <p:cNvPr id="3" name="object 3"/>
            <p:cNvSpPr/>
            <p:nvPr/>
          </p:nvSpPr>
          <p:spPr>
            <a:xfrm>
              <a:off x="864870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56" y="1072895"/>
              <a:ext cx="11842242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" y="1438655"/>
              <a:ext cx="823722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856" y="1458467"/>
              <a:ext cx="846582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39" y="1438655"/>
              <a:ext cx="1893570" cy="78714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7431" y="1185798"/>
            <a:ext cx="11396980" cy="817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590"/>
              </a:spcBef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通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过求解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优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化问题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找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到界定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行域与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冗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余约束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顶点、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线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、面：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可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行解问 题 </a:t>
            </a:r>
            <a:r>
              <a:rPr sz="2800" spc="-5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优化问题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2907" y="2926079"/>
            <a:ext cx="6577965" cy="3667125"/>
            <a:chOff x="2692907" y="2926079"/>
            <a:chExt cx="6577965" cy="366712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907" y="2926079"/>
              <a:ext cx="6577583" cy="36667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73061" y="3009137"/>
              <a:ext cx="1188085" cy="3077845"/>
            </a:xfrm>
            <a:custGeom>
              <a:avLst/>
              <a:gdLst/>
              <a:ahLst/>
              <a:cxnLst/>
              <a:rect l="l" t="t" r="r" b="b"/>
              <a:pathLst>
                <a:path w="1188084" h="3077845">
                  <a:moveTo>
                    <a:pt x="0" y="0"/>
                  </a:moveTo>
                  <a:lnTo>
                    <a:pt x="1187577" y="307767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4892" y="4334255"/>
              <a:ext cx="245363" cy="1752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92907" y="3073907"/>
              <a:ext cx="2512060" cy="502920"/>
            </a:xfrm>
            <a:custGeom>
              <a:avLst/>
              <a:gdLst/>
              <a:ahLst/>
              <a:cxnLst/>
              <a:rect l="l" t="t" r="r" b="b"/>
              <a:pathLst>
                <a:path w="2512060" h="502920">
                  <a:moveTo>
                    <a:pt x="2511551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2511551" y="502920"/>
                  </a:lnTo>
                  <a:lnTo>
                    <a:pt x="2511551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9355" y="3011423"/>
              <a:ext cx="1465325" cy="75056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692907" y="3073907"/>
            <a:ext cx="2512060" cy="5029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746125">
              <a:lnSpc>
                <a:spcPct val="100000"/>
              </a:lnSpc>
              <a:spcBef>
                <a:spcPts val="470"/>
              </a:spcBef>
            </a:pPr>
            <a:r>
              <a:rPr sz="2650" b="1" spc="10" dirty="0">
                <a:latin typeface="幼圆"/>
                <a:cs typeface="幼圆"/>
              </a:rPr>
              <a:t>可行域</a:t>
            </a:r>
            <a:endParaRPr sz="2650">
              <a:latin typeface="幼圆"/>
              <a:cs typeface="幼圆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27592" y="3340608"/>
            <a:ext cx="502920" cy="2162810"/>
          </a:xfrm>
          <a:custGeom>
            <a:avLst/>
            <a:gdLst/>
            <a:ahLst/>
            <a:cxnLst/>
            <a:rect l="l" t="t" r="r" b="b"/>
            <a:pathLst>
              <a:path w="502920" h="2162810">
                <a:moveTo>
                  <a:pt x="502920" y="0"/>
                </a:moveTo>
                <a:lnTo>
                  <a:pt x="0" y="0"/>
                </a:lnTo>
                <a:lnTo>
                  <a:pt x="0" y="2162556"/>
                </a:lnTo>
                <a:lnTo>
                  <a:pt x="502920" y="2162556"/>
                </a:lnTo>
                <a:lnTo>
                  <a:pt x="502920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65107" y="3505200"/>
            <a:ext cx="749046" cy="180517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927592" y="3340608"/>
            <a:ext cx="502920" cy="21628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vert270" wrap="square" lIns="0" tIns="5905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465"/>
              </a:spcBef>
            </a:pPr>
            <a:r>
              <a:rPr sz="2650" b="1" spc="10" dirty="0">
                <a:latin typeface="幼圆"/>
                <a:cs typeface="幼圆"/>
              </a:rPr>
              <a:t>冗余约束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18260" y="0"/>
            <a:ext cx="9585325" cy="1144270"/>
            <a:chOff x="1318260" y="0"/>
            <a:chExt cx="9585325" cy="114427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260" y="0"/>
              <a:ext cx="8794242" cy="11132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50324" y="24383"/>
              <a:ext cx="944118" cy="11193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2264" y="0"/>
              <a:ext cx="1171194" cy="1113282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621027" y="161036"/>
            <a:ext cx="8947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寻找冗余安</a:t>
            </a:r>
            <a:r>
              <a:rPr sz="4000" spc="-5" dirty="0"/>
              <a:t>全约</a:t>
            </a:r>
            <a:r>
              <a:rPr sz="4000" dirty="0"/>
              <a:t>束</a:t>
            </a:r>
            <a:r>
              <a:rPr sz="4000" spc="-5" dirty="0"/>
              <a:t>解析</a:t>
            </a:r>
            <a:r>
              <a:rPr sz="4000" dirty="0"/>
              <a:t>条</a:t>
            </a:r>
            <a:r>
              <a:rPr sz="4000" spc="-5" dirty="0"/>
              <a:t>件的</a:t>
            </a:r>
            <a:r>
              <a:rPr sz="4000" dirty="0"/>
              <a:t>思</a:t>
            </a:r>
            <a:r>
              <a:rPr sz="4000" spc="-5" dirty="0"/>
              <a:t>路</a:t>
            </a:r>
            <a:r>
              <a:rPr sz="4000" spc="5" dirty="0"/>
              <a:t>（</a:t>
            </a:r>
            <a:r>
              <a:rPr sz="4000" spc="5" dirty="0">
                <a:latin typeface="Arial"/>
                <a:cs typeface="Arial"/>
              </a:rPr>
              <a:t>1</a:t>
            </a:r>
            <a:r>
              <a:rPr sz="4000" spc="5" dirty="0"/>
              <a:t>）</a:t>
            </a:r>
            <a:endParaRPr sz="4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5928" y="1171955"/>
            <a:ext cx="11797030" cy="1191260"/>
            <a:chOff x="185928" y="1171955"/>
            <a:chExt cx="11797030" cy="1191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2" y="1171955"/>
              <a:ext cx="1893570" cy="7871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3916" y="1171955"/>
              <a:ext cx="819149" cy="787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60" y="1171955"/>
              <a:ext cx="7939278" cy="7871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1096" y="1191767"/>
              <a:ext cx="846581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8880" y="1171955"/>
              <a:ext cx="1893570" cy="7871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928" y="1572767"/>
              <a:ext cx="8291322" cy="7901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95122" y="1284478"/>
            <a:ext cx="11355070" cy="85407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359"/>
              </a:spcBef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关键思路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:</a:t>
            </a:r>
            <a:r>
              <a:rPr sz="2800" spc="-60" dirty="0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忽略最小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发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电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量造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成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的机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组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开关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等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离散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决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策变量</a:t>
            </a:r>
            <a:r>
              <a:rPr sz="2800" spc="-630" dirty="0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Wingdings"/>
                <a:cs typeface="Wingdings"/>
              </a:rPr>
              <a:t></a:t>
            </a:r>
            <a:r>
              <a:rPr sz="2800" spc="6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可行域凸 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包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代替可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行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域，混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合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规划问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题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转换成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线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性规划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问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题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18260" y="0"/>
            <a:ext cx="9585325" cy="1142365"/>
            <a:chOff x="1318260" y="0"/>
            <a:chExt cx="9585325" cy="114236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8260" y="0"/>
              <a:ext cx="8794242" cy="11117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0324" y="22859"/>
              <a:ext cx="944118" cy="11193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2264" y="0"/>
              <a:ext cx="1171194" cy="111175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764535" y="3066287"/>
            <a:ext cx="5996940" cy="3398520"/>
            <a:chOff x="2764535" y="3066287"/>
            <a:chExt cx="5996940" cy="339852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4535" y="3066287"/>
              <a:ext cx="5817108" cy="33985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66153" y="3152393"/>
              <a:ext cx="926465" cy="2788920"/>
            </a:xfrm>
            <a:custGeom>
              <a:avLst/>
              <a:gdLst/>
              <a:ahLst/>
              <a:cxnLst/>
              <a:rect l="l" t="t" r="r" b="b"/>
              <a:pathLst>
                <a:path w="926465" h="2788920">
                  <a:moveTo>
                    <a:pt x="0" y="0"/>
                  </a:moveTo>
                  <a:lnTo>
                    <a:pt x="926465" y="278872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45707" y="4352543"/>
              <a:ext cx="214884" cy="1600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58555" y="3390899"/>
              <a:ext cx="502920" cy="2162810"/>
            </a:xfrm>
            <a:custGeom>
              <a:avLst/>
              <a:gdLst/>
              <a:ahLst/>
              <a:cxnLst/>
              <a:rect l="l" t="t" r="r" b="b"/>
              <a:pathLst>
                <a:path w="502920" h="2162810">
                  <a:moveTo>
                    <a:pt x="502920" y="0"/>
                  </a:moveTo>
                  <a:lnTo>
                    <a:pt x="0" y="0"/>
                  </a:lnTo>
                  <a:lnTo>
                    <a:pt x="0" y="2162556"/>
                  </a:lnTo>
                  <a:lnTo>
                    <a:pt x="502920" y="2162556"/>
                  </a:lnTo>
                  <a:lnTo>
                    <a:pt x="50292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21027" y="157937"/>
            <a:ext cx="8948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寻</a:t>
            </a:r>
            <a:r>
              <a:rPr sz="4000" spc="10" dirty="0"/>
              <a:t>找</a:t>
            </a:r>
            <a:r>
              <a:rPr sz="4000" spc="-5" dirty="0"/>
              <a:t>冗</a:t>
            </a:r>
            <a:r>
              <a:rPr sz="4000" spc="10" dirty="0"/>
              <a:t>余</a:t>
            </a:r>
            <a:r>
              <a:rPr sz="4000" spc="-5" dirty="0"/>
              <a:t>安全约</a:t>
            </a:r>
            <a:r>
              <a:rPr sz="4000" spc="5" dirty="0"/>
              <a:t>束</a:t>
            </a:r>
            <a:r>
              <a:rPr sz="4000" spc="-5" dirty="0"/>
              <a:t>解析条件的思路</a:t>
            </a:r>
            <a:r>
              <a:rPr sz="4000" dirty="0"/>
              <a:t>（</a:t>
            </a:r>
            <a:r>
              <a:rPr sz="4000" dirty="0">
                <a:latin typeface="Arial"/>
                <a:cs typeface="Arial"/>
              </a:rPr>
              <a:t>2</a:t>
            </a:r>
            <a:r>
              <a:rPr sz="4000" dirty="0"/>
              <a:t>）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94547" y="3553967"/>
            <a:ext cx="750570" cy="180517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258556" y="3390900"/>
            <a:ext cx="502920" cy="21628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vert270" wrap="square" lIns="0" tIns="58419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459"/>
              </a:spcBef>
            </a:pPr>
            <a:r>
              <a:rPr sz="2650" b="1" spc="10" dirty="0">
                <a:latin typeface="幼圆"/>
                <a:cs typeface="幼圆"/>
              </a:rPr>
              <a:t>冗余约束</a:t>
            </a:r>
            <a:endParaRPr sz="2650">
              <a:latin typeface="幼圆"/>
              <a:cs typeface="幼圆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202" y="4809533"/>
            <a:ext cx="260985" cy="0"/>
          </a:xfrm>
          <a:custGeom>
            <a:avLst/>
            <a:gdLst/>
            <a:ahLst/>
            <a:cxnLst/>
            <a:rect l="l" t="t" r="r" b="b"/>
            <a:pathLst>
              <a:path w="260984">
                <a:moveTo>
                  <a:pt x="0" y="0"/>
                </a:moveTo>
                <a:lnTo>
                  <a:pt x="260743" y="0"/>
                </a:lnTo>
              </a:path>
            </a:pathLst>
          </a:custGeom>
          <a:ln w="16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1707" y="4476991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574" y="0"/>
                </a:lnTo>
              </a:path>
            </a:pathLst>
          </a:custGeom>
          <a:ln w="16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5477" y="2358420"/>
            <a:ext cx="15113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i="1" spc="235" dirty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0847" y="2555438"/>
            <a:ext cx="69469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450" dirty="0">
                <a:latin typeface="Symbol"/>
                <a:cs typeface="Symbol"/>
              </a:rPr>
              <a:t></a:t>
            </a:r>
            <a:r>
              <a:rPr sz="2600" spc="180" dirty="0">
                <a:latin typeface="Times New Roman"/>
                <a:cs typeface="Times New Roman"/>
              </a:rPr>
              <a:t> </a:t>
            </a:r>
            <a:r>
              <a:rPr sz="2600" i="1" spc="590" dirty="0">
                <a:latin typeface="Times New Roman"/>
                <a:cs typeface="Times New Roman"/>
              </a:rPr>
              <a:t>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358" y="2982761"/>
            <a:ext cx="1922780" cy="12795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350"/>
              </a:spcBef>
            </a:pPr>
            <a:r>
              <a:rPr sz="1500" i="1" spc="130" dirty="0">
                <a:latin typeface="Times New Roman"/>
                <a:cs typeface="Times New Roman"/>
              </a:rPr>
              <a:t>i</a:t>
            </a:r>
            <a:r>
              <a:rPr sz="1500" i="1" spc="-225" dirty="0">
                <a:latin typeface="Times New Roman"/>
                <a:cs typeface="Times New Roman"/>
              </a:rPr>
              <a:t> </a:t>
            </a:r>
            <a:r>
              <a:rPr sz="1500" spc="204" dirty="0">
                <a:latin typeface="Symbol"/>
                <a:cs typeface="Symbol"/>
              </a:rPr>
              <a:t></a:t>
            </a:r>
            <a:r>
              <a:rPr sz="1500" spc="204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40"/>
              </a:spcBef>
            </a:pPr>
            <a:r>
              <a:rPr sz="2600" i="1" spc="455" dirty="0">
                <a:latin typeface="Times New Roman"/>
                <a:cs typeface="Times New Roman"/>
              </a:rPr>
              <a:t>Ap </a:t>
            </a:r>
            <a:r>
              <a:rPr sz="2600" spc="450" dirty="0">
                <a:latin typeface="Symbol"/>
                <a:cs typeface="Symbol"/>
              </a:rPr>
              <a:t></a:t>
            </a:r>
            <a:r>
              <a:rPr sz="2600" spc="-254" dirty="0">
                <a:latin typeface="Times New Roman"/>
                <a:cs typeface="Times New Roman"/>
              </a:rPr>
              <a:t> </a:t>
            </a:r>
            <a:r>
              <a:rPr sz="2600" i="1" spc="409" dirty="0">
                <a:latin typeface="Times New Roman"/>
                <a:cs typeface="Times New Roman"/>
              </a:rPr>
              <a:t>b</a:t>
            </a:r>
            <a:endParaRPr sz="26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40"/>
              </a:spcBef>
            </a:pPr>
            <a:r>
              <a:rPr sz="2600" i="1" spc="315" dirty="0">
                <a:latin typeface="Times New Roman"/>
                <a:cs typeface="Times New Roman"/>
              </a:rPr>
              <a:t>z</a:t>
            </a:r>
            <a:r>
              <a:rPr sz="2600" i="1" spc="-114" dirty="0">
                <a:latin typeface="Times New Roman"/>
                <a:cs typeface="Times New Roman"/>
              </a:rPr>
              <a:t> </a:t>
            </a:r>
            <a:r>
              <a:rPr sz="2600" spc="585" dirty="0">
                <a:latin typeface="Symbol"/>
                <a:cs typeface="Symbol"/>
              </a:rPr>
              <a:t>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i="1" spc="455" dirty="0">
                <a:latin typeface="Times New Roman"/>
                <a:cs typeface="Times New Roman"/>
              </a:rPr>
              <a:t>Z</a:t>
            </a:r>
            <a:r>
              <a:rPr sz="2600" i="1" spc="434" dirty="0">
                <a:latin typeface="Times New Roman"/>
                <a:cs typeface="Times New Roman"/>
              </a:rPr>
              <a:t> </a:t>
            </a:r>
            <a:r>
              <a:rPr sz="2600" spc="585" dirty="0">
                <a:latin typeface="Symbol"/>
                <a:cs typeface="Symbol"/>
              </a:rPr>
              <a:t>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i="1" spc="475" dirty="0">
                <a:latin typeface="Times New Roman"/>
                <a:cs typeface="Times New Roman"/>
              </a:rPr>
              <a:t>B</a:t>
            </a:r>
            <a:r>
              <a:rPr sz="2250" i="1" spc="712" baseline="42592" dirty="0">
                <a:latin typeface="Times New Roman"/>
                <a:cs typeface="Times New Roman"/>
              </a:rPr>
              <a:t>n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0305" y="3836454"/>
            <a:ext cx="137604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600" spc="450" dirty="0">
                <a:latin typeface="Symbol"/>
                <a:cs typeface="Symbol"/>
              </a:rPr>
              <a:t></a:t>
            </a:r>
            <a:r>
              <a:rPr sz="2600" spc="-215" dirty="0">
                <a:latin typeface="Times New Roman"/>
                <a:cs typeface="Times New Roman"/>
              </a:rPr>
              <a:t> </a:t>
            </a:r>
            <a:r>
              <a:rPr sz="2600" spc="225" dirty="0">
                <a:latin typeface="Times New Roman"/>
                <a:cs typeface="Times New Roman"/>
              </a:rPr>
              <a:t>{0,1}</a:t>
            </a:r>
            <a:r>
              <a:rPr sz="2250" i="1" spc="337" baseline="42592" dirty="0">
                <a:latin typeface="Times New Roman"/>
                <a:cs typeface="Times New Roman"/>
              </a:rPr>
              <a:t>n</a:t>
            </a:r>
            <a:endParaRPr sz="2250" baseline="4259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58" y="4336594"/>
            <a:ext cx="448183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847725" algn="l"/>
                <a:tab pos="1670685" algn="l"/>
                <a:tab pos="2772410" algn="l"/>
              </a:tabLst>
            </a:pPr>
            <a:r>
              <a:rPr sz="2600" i="1" spc="225" dirty="0">
                <a:latin typeface="Times New Roman"/>
                <a:cs typeface="Times New Roman"/>
              </a:rPr>
              <a:t>z</a:t>
            </a:r>
            <a:r>
              <a:rPr sz="2250" i="1" spc="337" baseline="-24074" dirty="0">
                <a:latin typeface="Times New Roman"/>
                <a:cs typeface="Times New Roman"/>
              </a:rPr>
              <a:t>i</a:t>
            </a:r>
            <a:r>
              <a:rPr sz="2250" i="1" spc="839" baseline="-24074" dirty="0">
                <a:latin typeface="Times New Roman"/>
                <a:cs typeface="Times New Roman"/>
              </a:rPr>
              <a:t> </a:t>
            </a:r>
            <a:r>
              <a:rPr sz="2600" i="1" spc="340" dirty="0">
                <a:latin typeface="Times New Roman"/>
                <a:cs typeface="Times New Roman"/>
              </a:rPr>
              <a:t>p</a:t>
            </a:r>
            <a:r>
              <a:rPr sz="2250" i="1" spc="509" baseline="-44444" dirty="0">
                <a:latin typeface="Times New Roman"/>
                <a:cs typeface="Times New Roman"/>
              </a:rPr>
              <a:t>i	</a:t>
            </a:r>
            <a:r>
              <a:rPr sz="2600" spc="450" dirty="0">
                <a:latin typeface="Symbol"/>
                <a:cs typeface="Symbol"/>
              </a:rPr>
              <a:t></a:t>
            </a:r>
            <a:r>
              <a:rPr sz="2600" spc="595" dirty="0">
                <a:latin typeface="Times New Roman"/>
                <a:cs typeface="Times New Roman"/>
              </a:rPr>
              <a:t> </a:t>
            </a:r>
            <a:r>
              <a:rPr sz="2600" i="1" spc="240" dirty="0">
                <a:latin typeface="Times New Roman"/>
                <a:cs typeface="Times New Roman"/>
              </a:rPr>
              <a:t>p</a:t>
            </a:r>
            <a:r>
              <a:rPr sz="2250" i="1" spc="359" baseline="-24074" dirty="0">
                <a:latin typeface="Times New Roman"/>
                <a:cs typeface="Times New Roman"/>
              </a:rPr>
              <a:t>i	</a:t>
            </a:r>
            <a:r>
              <a:rPr sz="2600" spc="450" dirty="0">
                <a:latin typeface="Symbol"/>
                <a:cs typeface="Symbol"/>
              </a:rPr>
              <a:t></a:t>
            </a:r>
            <a:r>
              <a:rPr sz="2600" spc="320" dirty="0">
                <a:latin typeface="Times New Roman"/>
                <a:cs typeface="Times New Roman"/>
              </a:rPr>
              <a:t> </a:t>
            </a:r>
            <a:r>
              <a:rPr sz="2600" i="1" spc="229" dirty="0">
                <a:latin typeface="Times New Roman"/>
                <a:cs typeface="Times New Roman"/>
              </a:rPr>
              <a:t>z</a:t>
            </a:r>
            <a:r>
              <a:rPr sz="2250" i="1" spc="345" baseline="-24074" dirty="0">
                <a:latin typeface="Times New Roman"/>
                <a:cs typeface="Times New Roman"/>
              </a:rPr>
              <a:t>i</a:t>
            </a:r>
            <a:r>
              <a:rPr sz="2250" i="1" spc="427" baseline="-24074" dirty="0">
                <a:latin typeface="Times New Roman"/>
                <a:cs typeface="Times New Roman"/>
              </a:rPr>
              <a:t> </a:t>
            </a:r>
            <a:r>
              <a:rPr sz="2600" i="1" spc="245" dirty="0">
                <a:latin typeface="Times New Roman"/>
                <a:cs typeface="Times New Roman"/>
              </a:rPr>
              <a:t>p</a:t>
            </a:r>
            <a:r>
              <a:rPr sz="2250" i="1" spc="367" baseline="-24074" dirty="0">
                <a:latin typeface="Times New Roman"/>
                <a:cs typeface="Times New Roman"/>
              </a:rPr>
              <a:t>i	</a:t>
            </a:r>
            <a:r>
              <a:rPr sz="2600" spc="225" dirty="0">
                <a:latin typeface="Times New Roman"/>
                <a:cs typeface="Times New Roman"/>
              </a:rPr>
              <a:t>;</a:t>
            </a:r>
            <a:r>
              <a:rPr sz="2600" spc="630" dirty="0">
                <a:latin typeface="Times New Roman"/>
                <a:cs typeface="Times New Roman"/>
              </a:rPr>
              <a:t> </a:t>
            </a:r>
            <a:r>
              <a:rPr sz="2600" spc="409" dirty="0">
                <a:latin typeface="Times New Roman"/>
                <a:cs typeface="Times New Roman"/>
              </a:rPr>
              <a:t>1</a:t>
            </a:r>
            <a:r>
              <a:rPr sz="2600" spc="-225" dirty="0">
                <a:latin typeface="Times New Roman"/>
                <a:cs typeface="Times New Roman"/>
              </a:rPr>
              <a:t> </a:t>
            </a:r>
            <a:r>
              <a:rPr sz="2600" spc="450" dirty="0">
                <a:latin typeface="Symbol"/>
                <a:cs typeface="Symbol"/>
              </a:rPr>
              <a:t></a:t>
            </a:r>
            <a:r>
              <a:rPr sz="2600" spc="20" dirty="0">
                <a:latin typeface="Times New Roman"/>
                <a:cs typeface="Times New Roman"/>
              </a:rPr>
              <a:t> </a:t>
            </a:r>
            <a:r>
              <a:rPr sz="2600" i="1" spc="225" dirty="0">
                <a:latin typeface="Times New Roman"/>
                <a:cs typeface="Times New Roman"/>
              </a:rPr>
              <a:t>i</a:t>
            </a:r>
            <a:r>
              <a:rPr sz="2600" i="1" spc="170" dirty="0">
                <a:latin typeface="Times New Roman"/>
                <a:cs typeface="Times New Roman"/>
              </a:rPr>
              <a:t> </a:t>
            </a:r>
            <a:r>
              <a:rPr sz="2600" spc="450" dirty="0">
                <a:latin typeface="Symbol"/>
                <a:cs typeface="Symbol"/>
              </a:rPr>
              <a:t>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i="1" spc="409" dirty="0"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9778" y="2474421"/>
            <a:ext cx="937894" cy="62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950" spc="844" dirty="0">
                <a:latin typeface="Symbol"/>
                <a:cs typeface="Symbol"/>
              </a:rPr>
              <a:t></a:t>
            </a:r>
            <a:r>
              <a:rPr sz="3950" spc="-145" dirty="0">
                <a:latin typeface="Times New Roman"/>
                <a:cs typeface="Times New Roman"/>
              </a:rPr>
              <a:t> </a:t>
            </a:r>
            <a:r>
              <a:rPr sz="3900" i="1" spc="359" baseline="14957" dirty="0">
                <a:latin typeface="Times New Roman"/>
                <a:cs typeface="Times New Roman"/>
              </a:rPr>
              <a:t>p</a:t>
            </a:r>
            <a:r>
              <a:rPr sz="1500" i="1" spc="240" dirty="0">
                <a:latin typeface="Times New Roman"/>
                <a:cs typeface="Times New Roman"/>
              </a:rPr>
              <a:t>i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9580" y="2322512"/>
            <a:ext cx="10241915" cy="2615565"/>
            <a:chOff x="199580" y="2322512"/>
            <a:chExt cx="10241915" cy="2615565"/>
          </a:xfrm>
        </p:grpSpPr>
        <p:sp>
          <p:nvSpPr>
            <p:cNvPr id="12" name="object 12"/>
            <p:cNvSpPr/>
            <p:nvPr/>
          </p:nvSpPr>
          <p:spPr>
            <a:xfrm>
              <a:off x="212598" y="2335529"/>
              <a:ext cx="4577080" cy="2589530"/>
            </a:xfrm>
            <a:custGeom>
              <a:avLst/>
              <a:gdLst/>
              <a:ahLst/>
              <a:cxnLst/>
              <a:rect l="l" t="t" r="r" b="b"/>
              <a:pathLst>
                <a:path w="4577080" h="2589529">
                  <a:moveTo>
                    <a:pt x="0" y="2589276"/>
                  </a:moveTo>
                  <a:lnTo>
                    <a:pt x="4576572" y="2589276"/>
                  </a:lnTo>
                  <a:lnTo>
                    <a:pt x="4576572" y="0"/>
                  </a:lnTo>
                  <a:lnTo>
                    <a:pt x="0" y="0"/>
                  </a:lnTo>
                  <a:lnTo>
                    <a:pt x="0" y="2589276"/>
                  </a:lnTo>
                  <a:close/>
                </a:path>
              </a:pathLst>
            </a:custGeom>
            <a:ln w="25908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6098" y="3138550"/>
              <a:ext cx="5146040" cy="795020"/>
            </a:xfrm>
            <a:custGeom>
              <a:avLst/>
              <a:gdLst/>
              <a:ahLst/>
              <a:cxnLst/>
              <a:rect l="l" t="t" r="r" b="b"/>
              <a:pathLst>
                <a:path w="5146040" h="795020">
                  <a:moveTo>
                    <a:pt x="939292" y="18542"/>
                  </a:moveTo>
                  <a:lnTo>
                    <a:pt x="932053" y="0"/>
                  </a:lnTo>
                  <a:lnTo>
                    <a:pt x="48996" y="341223"/>
                  </a:lnTo>
                  <a:lnTo>
                    <a:pt x="81153" y="300990"/>
                  </a:lnTo>
                  <a:lnTo>
                    <a:pt x="84442" y="296672"/>
                  </a:lnTo>
                  <a:lnTo>
                    <a:pt x="83820" y="290449"/>
                  </a:lnTo>
                  <a:lnTo>
                    <a:pt x="79502" y="287020"/>
                  </a:lnTo>
                  <a:lnTo>
                    <a:pt x="75311" y="283591"/>
                  </a:lnTo>
                  <a:lnTo>
                    <a:pt x="69088" y="284353"/>
                  </a:lnTo>
                  <a:lnTo>
                    <a:pt x="65659" y="288544"/>
                  </a:lnTo>
                  <a:lnTo>
                    <a:pt x="0" y="370840"/>
                  </a:lnTo>
                  <a:lnTo>
                    <a:pt x="109220" y="388366"/>
                  </a:lnTo>
                  <a:lnTo>
                    <a:pt x="114300" y="384683"/>
                  </a:lnTo>
                  <a:lnTo>
                    <a:pt x="116078" y="373888"/>
                  </a:lnTo>
                  <a:lnTo>
                    <a:pt x="115430" y="372999"/>
                  </a:lnTo>
                  <a:lnTo>
                    <a:pt x="112395" y="368808"/>
                  </a:lnTo>
                  <a:lnTo>
                    <a:pt x="56083" y="359778"/>
                  </a:lnTo>
                  <a:lnTo>
                    <a:pt x="939292" y="18542"/>
                  </a:lnTo>
                  <a:close/>
                </a:path>
                <a:path w="5146040" h="795020">
                  <a:moveTo>
                    <a:pt x="5145786" y="419989"/>
                  </a:moveTo>
                  <a:lnTo>
                    <a:pt x="3551682" y="419989"/>
                  </a:lnTo>
                  <a:lnTo>
                    <a:pt x="3551682" y="295021"/>
                  </a:lnTo>
                  <a:lnTo>
                    <a:pt x="3301746" y="544957"/>
                  </a:lnTo>
                  <a:lnTo>
                    <a:pt x="3551682" y="794893"/>
                  </a:lnTo>
                  <a:lnTo>
                    <a:pt x="3551682" y="669925"/>
                  </a:lnTo>
                  <a:lnTo>
                    <a:pt x="5145786" y="669925"/>
                  </a:lnTo>
                  <a:lnTo>
                    <a:pt x="5145786" y="419989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47844" y="3433572"/>
              <a:ext cx="1844039" cy="500380"/>
            </a:xfrm>
            <a:custGeom>
              <a:avLst/>
              <a:gdLst/>
              <a:ahLst/>
              <a:cxnLst/>
              <a:rect l="l" t="t" r="r" b="b"/>
              <a:pathLst>
                <a:path w="1844040" h="500379">
                  <a:moveTo>
                    <a:pt x="0" y="249935"/>
                  </a:moveTo>
                  <a:lnTo>
                    <a:pt x="249935" y="0"/>
                  </a:lnTo>
                  <a:lnTo>
                    <a:pt x="249935" y="124967"/>
                  </a:lnTo>
                  <a:lnTo>
                    <a:pt x="1844039" y="124967"/>
                  </a:lnTo>
                  <a:lnTo>
                    <a:pt x="1844039" y="374903"/>
                  </a:lnTo>
                  <a:lnTo>
                    <a:pt x="249935" y="374903"/>
                  </a:lnTo>
                  <a:lnTo>
                    <a:pt x="249935" y="499871"/>
                  </a:lnTo>
                  <a:lnTo>
                    <a:pt x="0" y="2499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1541" y="3252977"/>
              <a:ext cx="389890" cy="379730"/>
            </a:xfrm>
            <a:custGeom>
              <a:avLst/>
              <a:gdLst/>
              <a:ahLst/>
              <a:cxnLst/>
              <a:rect l="l" t="t" r="r" b="b"/>
              <a:pathLst>
                <a:path w="389890" h="379729">
                  <a:moveTo>
                    <a:pt x="28153" y="27346"/>
                  </a:moveTo>
                  <a:lnTo>
                    <a:pt x="33459" y="46431"/>
                  </a:lnTo>
                  <a:lnTo>
                    <a:pt x="375919" y="379222"/>
                  </a:lnTo>
                  <a:lnTo>
                    <a:pt x="389635" y="364998"/>
                  </a:lnTo>
                  <a:lnTo>
                    <a:pt x="47168" y="32085"/>
                  </a:lnTo>
                  <a:lnTo>
                    <a:pt x="28153" y="27346"/>
                  </a:lnTo>
                  <a:close/>
                </a:path>
                <a:path w="389890" h="379729">
                  <a:moveTo>
                    <a:pt x="0" y="0"/>
                  </a:moveTo>
                  <a:lnTo>
                    <a:pt x="28193" y="101346"/>
                  </a:lnTo>
                  <a:lnTo>
                    <a:pt x="29590" y="106552"/>
                  </a:lnTo>
                  <a:lnTo>
                    <a:pt x="35051" y="109727"/>
                  </a:lnTo>
                  <a:lnTo>
                    <a:pt x="45592" y="106680"/>
                  </a:lnTo>
                  <a:lnTo>
                    <a:pt x="48767" y="101219"/>
                  </a:lnTo>
                  <a:lnTo>
                    <a:pt x="47243" y="96012"/>
                  </a:lnTo>
                  <a:lnTo>
                    <a:pt x="33459" y="46431"/>
                  </a:lnTo>
                  <a:lnTo>
                    <a:pt x="7111" y="20827"/>
                  </a:lnTo>
                  <a:lnTo>
                    <a:pt x="20954" y="6604"/>
                  </a:lnTo>
                  <a:lnTo>
                    <a:pt x="26681" y="6604"/>
                  </a:lnTo>
                  <a:lnTo>
                    <a:pt x="0" y="0"/>
                  </a:lnTo>
                  <a:close/>
                </a:path>
                <a:path w="389890" h="379729">
                  <a:moveTo>
                    <a:pt x="20954" y="6604"/>
                  </a:moveTo>
                  <a:lnTo>
                    <a:pt x="7111" y="20827"/>
                  </a:lnTo>
                  <a:lnTo>
                    <a:pt x="33459" y="46431"/>
                  </a:lnTo>
                  <a:lnTo>
                    <a:pt x="28153" y="27346"/>
                  </a:lnTo>
                  <a:lnTo>
                    <a:pt x="11683" y="23241"/>
                  </a:lnTo>
                  <a:lnTo>
                    <a:pt x="23622" y="11049"/>
                  </a:lnTo>
                  <a:lnTo>
                    <a:pt x="25527" y="11049"/>
                  </a:lnTo>
                  <a:lnTo>
                    <a:pt x="20954" y="6604"/>
                  </a:lnTo>
                  <a:close/>
                </a:path>
                <a:path w="389890" h="379729">
                  <a:moveTo>
                    <a:pt x="26681" y="6604"/>
                  </a:moveTo>
                  <a:lnTo>
                    <a:pt x="20954" y="6604"/>
                  </a:lnTo>
                  <a:lnTo>
                    <a:pt x="47168" y="32085"/>
                  </a:lnTo>
                  <a:lnTo>
                    <a:pt x="97281" y="44576"/>
                  </a:lnTo>
                  <a:lnTo>
                    <a:pt x="102615" y="45847"/>
                  </a:lnTo>
                  <a:lnTo>
                    <a:pt x="107950" y="42672"/>
                  </a:lnTo>
                  <a:lnTo>
                    <a:pt x="109347" y="37337"/>
                  </a:lnTo>
                  <a:lnTo>
                    <a:pt x="110616" y="32004"/>
                  </a:lnTo>
                  <a:lnTo>
                    <a:pt x="107441" y="26670"/>
                  </a:lnTo>
                  <a:lnTo>
                    <a:pt x="102107" y="25273"/>
                  </a:lnTo>
                  <a:lnTo>
                    <a:pt x="26681" y="6604"/>
                  </a:lnTo>
                  <a:close/>
                </a:path>
                <a:path w="389890" h="379729">
                  <a:moveTo>
                    <a:pt x="25527" y="11049"/>
                  </a:moveTo>
                  <a:lnTo>
                    <a:pt x="23622" y="11049"/>
                  </a:lnTo>
                  <a:lnTo>
                    <a:pt x="28153" y="27346"/>
                  </a:lnTo>
                  <a:lnTo>
                    <a:pt x="47168" y="32085"/>
                  </a:lnTo>
                  <a:lnTo>
                    <a:pt x="25527" y="11049"/>
                  </a:lnTo>
                  <a:close/>
                </a:path>
                <a:path w="389890" h="379729">
                  <a:moveTo>
                    <a:pt x="23622" y="11049"/>
                  </a:moveTo>
                  <a:lnTo>
                    <a:pt x="11683" y="23241"/>
                  </a:lnTo>
                  <a:lnTo>
                    <a:pt x="28153" y="27346"/>
                  </a:lnTo>
                  <a:lnTo>
                    <a:pt x="23622" y="11049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96126" y="4588995"/>
              <a:ext cx="233045" cy="0"/>
            </a:xfrm>
            <a:custGeom>
              <a:avLst/>
              <a:gdLst/>
              <a:ahLst/>
              <a:cxnLst/>
              <a:rect l="l" t="t" r="r" b="b"/>
              <a:pathLst>
                <a:path w="233045">
                  <a:moveTo>
                    <a:pt x="0" y="0"/>
                  </a:moveTo>
                  <a:lnTo>
                    <a:pt x="232503" y="0"/>
                  </a:lnTo>
                </a:path>
              </a:pathLst>
            </a:custGeom>
            <a:ln w="175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82802" y="5676137"/>
            <a:ext cx="90805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i="1" spc="135" dirty="0">
                <a:latin typeface="Times New Roman"/>
                <a:cs typeface="Times New Roman"/>
              </a:rPr>
              <a:t>j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4542" y="5464678"/>
            <a:ext cx="323850" cy="2336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spc="245" dirty="0">
                <a:latin typeface="Symbol"/>
                <a:cs typeface="Symbol"/>
              </a:rPr>
              <a:t></a:t>
            </a:r>
            <a:r>
              <a:rPr sz="1350" spc="200" dirty="0">
                <a:latin typeface="Times New Roman"/>
                <a:cs typeface="Times New Roman"/>
              </a:rPr>
              <a:t>,3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07054" y="2443509"/>
            <a:ext cx="14795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i="1" spc="28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9260" y="2888478"/>
            <a:ext cx="8826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i="1" spc="160" dirty="0">
                <a:latin typeface="Times New Roman"/>
                <a:cs typeface="Times New Roman"/>
              </a:rPr>
              <a:t>j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8619" y="3005303"/>
            <a:ext cx="14795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i="1" spc="285" dirty="0">
                <a:latin typeface="Times New Roman"/>
                <a:cs typeface="Times New Roman"/>
              </a:rPr>
              <a:t>p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9060" y="3460069"/>
            <a:ext cx="16065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i="1" spc="28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4175" y="2494357"/>
            <a:ext cx="61976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4125" i="1" spc="330" baseline="-25252" dirty="0">
                <a:latin typeface="Times New Roman"/>
                <a:cs typeface="Times New Roman"/>
              </a:rPr>
              <a:t>L</a:t>
            </a:r>
            <a:r>
              <a:rPr sz="1550" spc="220" dirty="0">
                <a:latin typeface="Symbol"/>
                <a:cs typeface="Symbol"/>
              </a:rPr>
              <a:t></a:t>
            </a:r>
            <a:r>
              <a:rPr sz="1550" spc="220" dirty="0">
                <a:latin typeface="Times New Roman"/>
                <a:cs typeface="Times New Roman"/>
              </a:rPr>
              <a:t>,3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00211" y="3129160"/>
            <a:ext cx="377825" cy="267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550" i="1" spc="160" dirty="0">
                <a:latin typeface="Times New Roman"/>
                <a:cs typeface="Times New Roman"/>
              </a:rPr>
              <a:t>i</a:t>
            </a:r>
            <a:r>
              <a:rPr sz="1550" i="1" spc="-285" dirty="0">
                <a:latin typeface="Times New Roman"/>
                <a:cs typeface="Times New Roman"/>
              </a:rPr>
              <a:t> </a:t>
            </a:r>
            <a:r>
              <a:rPr sz="1550" spc="240" dirty="0">
                <a:latin typeface="Symbol"/>
                <a:cs typeface="Symbol"/>
              </a:rPr>
              <a:t></a:t>
            </a:r>
            <a:r>
              <a:rPr sz="1550" spc="24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40555" y="2740631"/>
            <a:ext cx="148209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1550" i="1" spc="160" dirty="0">
                <a:latin typeface="Times New Roman"/>
                <a:cs typeface="Times New Roman"/>
              </a:rPr>
              <a:t>j</a:t>
            </a:r>
            <a:r>
              <a:rPr sz="1550" i="1" spc="-195" dirty="0">
                <a:latin typeface="Times New Roman"/>
                <a:cs typeface="Times New Roman"/>
              </a:rPr>
              <a:t> </a:t>
            </a:r>
            <a:r>
              <a:rPr sz="1550" spc="160" dirty="0">
                <a:latin typeface="Times New Roman"/>
                <a:cs typeface="Times New Roman"/>
              </a:rPr>
              <a:t>,</a:t>
            </a:r>
            <a:r>
              <a:rPr sz="1550" i="1" spc="160" dirty="0">
                <a:latin typeface="Times New Roman"/>
                <a:cs typeface="Times New Roman"/>
              </a:rPr>
              <a:t>i</a:t>
            </a:r>
            <a:r>
              <a:rPr sz="1550" i="1" spc="315" dirty="0">
                <a:latin typeface="Times New Roman"/>
                <a:cs typeface="Times New Roman"/>
              </a:rPr>
              <a:t> </a:t>
            </a:r>
            <a:r>
              <a:rPr sz="4125" i="1" spc="397" baseline="14141" dirty="0">
                <a:latin typeface="Times New Roman"/>
                <a:cs typeface="Times New Roman"/>
              </a:rPr>
              <a:t>p</a:t>
            </a:r>
            <a:r>
              <a:rPr sz="1550" i="1" spc="265" dirty="0">
                <a:latin typeface="Times New Roman"/>
                <a:cs typeface="Times New Roman"/>
              </a:rPr>
              <a:t>i	</a:t>
            </a:r>
            <a:r>
              <a:rPr sz="4125" spc="765" baseline="14141" dirty="0">
                <a:latin typeface="Symbol"/>
                <a:cs typeface="Symbol"/>
              </a:rPr>
              <a:t></a:t>
            </a:r>
            <a:r>
              <a:rPr sz="4125" spc="-382" baseline="14141" dirty="0">
                <a:latin typeface="Times New Roman"/>
                <a:cs typeface="Times New Roman"/>
              </a:rPr>
              <a:t> </a:t>
            </a:r>
            <a:r>
              <a:rPr sz="4125" i="1" spc="615" baseline="14141" dirty="0">
                <a:latin typeface="Times New Roman"/>
                <a:cs typeface="Times New Roman"/>
              </a:rPr>
              <a:t>b</a:t>
            </a:r>
            <a:r>
              <a:rPr sz="1550" i="1" spc="409" dirty="0">
                <a:latin typeface="Times New Roman"/>
                <a:cs typeface="Times New Roman"/>
              </a:rPr>
              <a:t>j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45313" y="3666243"/>
            <a:ext cx="74168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509" dirty="0">
                <a:latin typeface="Symbol"/>
                <a:cs typeface="Symbol"/>
              </a:rPr>
              <a:t></a:t>
            </a:r>
            <a:r>
              <a:rPr sz="2750" spc="180" dirty="0">
                <a:latin typeface="Times New Roman"/>
                <a:cs typeface="Times New Roman"/>
              </a:rPr>
              <a:t> </a:t>
            </a:r>
            <a:r>
              <a:rPr sz="2750" i="1" spc="670" dirty="0">
                <a:latin typeface="Times New Roman"/>
                <a:cs typeface="Times New Roman"/>
              </a:rPr>
              <a:t>D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9800" y="4442135"/>
            <a:ext cx="443103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  <a:tabLst>
                <a:tab pos="1286510" algn="l"/>
                <a:tab pos="2146300" algn="l"/>
              </a:tabLst>
            </a:pPr>
            <a:r>
              <a:rPr sz="2750" spc="465" dirty="0">
                <a:latin typeface="Times New Roman"/>
                <a:cs typeface="Times New Roman"/>
              </a:rPr>
              <a:t>0</a:t>
            </a:r>
            <a:r>
              <a:rPr sz="2750" spc="35" dirty="0">
                <a:latin typeface="Times New Roman"/>
                <a:cs typeface="Times New Roman"/>
              </a:rPr>
              <a:t> </a:t>
            </a:r>
            <a:r>
              <a:rPr sz="2750" spc="509" dirty="0">
                <a:latin typeface="Symbol"/>
                <a:cs typeface="Symbol"/>
              </a:rPr>
              <a:t></a:t>
            </a:r>
            <a:r>
              <a:rPr sz="2750" spc="605" dirty="0">
                <a:latin typeface="Times New Roman"/>
                <a:cs typeface="Times New Roman"/>
              </a:rPr>
              <a:t> </a:t>
            </a:r>
            <a:r>
              <a:rPr sz="2750" i="1" spc="270" dirty="0">
                <a:latin typeface="Times New Roman"/>
                <a:cs typeface="Times New Roman"/>
              </a:rPr>
              <a:t>p</a:t>
            </a:r>
            <a:r>
              <a:rPr sz="2325" i="1" spc="405" baseline="-25089" dirty="0">
                <a:latin typeface="Times New Roman"/>
                <a:cs typeface="Times New Roman"/>
              </a:rPr>
              <a:t>i	</a:t>
            </a:r>
            <a:r>
              <a:rPr sz="2750" spc="509" dirty="0">
                <a:latin typeface="Symbol"/>
                <a:cs typeface="Symbol"/>
              </a:rPr>
              <a:t></a:t>
            </a:r>
            <a:r>
              <a:rPr sz="2750" spc="605" dirty="0">
                <a:latin typeface="Times New Roman"/>
                <a:cs typeface="Times New Roman"/>
              </a:rPr>
              <a:t> </a:t>
            </a:r>
            <a:r>
              <a:rPr sz="2750" i="1" spc="270" dirty="0">
                <a:latin typeface="Times New Roman"/>
                <a:cs typeface="Times New Roman"/>
              </a:rPr>
              <a:t>p</a:t>
            </a:r>
            <a:r>
              <a:rPr sz="2325" i="1" spc="405" baseline="-25089" dirty="0">
                <a:latin typeface="Times New Roman"/>
                <a:cs typeface="Times New Roman"/>
              </a:rPr>
              <a:t>i	</a:t>
            </a:r>
            <a:r>
              <a:rPr sz="2750" spc="254" dirty="0">
                <a:latin typeface="Times New Roman"/>
                <a:cs typeface="Times New Roman"/>
              </a:rPr>
              <a:t>;</a:t>
            </a:r>
            <a:r>
              <a:rPr sz="2750" spc="665" dirty="0">
                <a:latin typeface="Times New Roman"/>
                <a:cs typeface="Times New Roman"/>
              </a:rPr>
              <a:t> </a:t>
            </a:r>
            <a:r>
              <a:rPr sz="2750" spc="465" dirty="0">
                <a:latin typeface="Times New Roman"/>
                <a:cs typeface="Times New Roman"/>
              </a:rPr>
              <a:t>1</a:t>
            </a:r>
            <a:r>
              <a:rPr sz="2750" spc="-250" dirty="0">
                <a:latin typeface="Times New Roman"/>
                <a:cs typeface="Times New Roman"/>
              </a:rPr>
              <a:t> </a:t>
            </a:r>
            <a:r>
              <a:rPr sz="2750" spc="509" dirty="0">
                <a:latin typeface="Symbol"/>
                <a:cs typeface="Symbol"/>
              </a:rPr>
              <a:t></a:t>
            </a:r>
            <a:r>
              <a:rPr sz="2750" spc="20" dirty="0">
                <a:latin typeface="Times New Roman"/>
                <a:cs typeface="Times New Roman"/>
              </a:rPr>
              <a:t> </a:t>
            </a:r>
            <a:r>
              <a:rPr sz="2750" i="1" spc="254" dirty="0">
                <a:latin typeface="Times New Roman"/>
                <a:cs typeface="Times New Roman"/>
              </a:rPr>
              <a:t>i</a:t>
            </a:r>
            <a:r>
              <a:rPr sz="2750" i="1" spc="165" dirty="0">
                <a:latin typeface="Times New Roman"/>
                <a:cs typeface="Times New Roman"/>
              </a:rPr>
              <a:t> </a:t>
            </a:r>
            <a:r>
              <a:rPr sz="2750" spc="509" dirty="0">
                <a:latin typeface="Symbol"/>
                <a:cs typeface="Symbol"/>
              </a:rPr>
              <a:t></a:t>
            </a:r>
            <a:r>
              <a:rPr sz="2750" spc="135" dirty="0">
                <a:latin typeface="Times New Roman"/>
                <a:cs typeface="Times New Roman"/>
              </a:rPr>
              <a:t> </a:t>
            </a:r>
            <a:r>
              <a:rPr sz="2750" i="1" spc="465" dirty="0">
                <a:latin typeface="Times New Roman"/>
                <a:cs typeface="Times New Roman"/>
              </a:rPr>
              <a:t>n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70748" y="2475914"/>
            <a:ext cx="2085975" cy="654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r>
              <a:rPr sz="2750" spc="509" dirty="0">
                <a:latin typeface="Symbol"/>
                <a:cs typeface="Symbol"/>
              </a:rPr>
              <a:t></a:t>
            </a:r>
            <a:r>
              <a:rPr sz="2750" spc="110" dirty="0">
                <a:latin typeface="Times New Roman"/>
                <a:cs typeface="Times New Roman"/>
              </a:rPr>
              <a:t> </a:t>
            </a:r>
            <a:r>
              <a:rPr sz="2750" spc="500" dirty="0">
                <a:latin typeface="Times New Roman"/>
                <a:cs typeface="Times New Roman"/>
              </a:rPr>
              <a:t>max</a:t>
            </a:r>
            <a:r>
              <a:rPr sz="2750" spc="-130" dirty="0">
                <a:latin typeface="Times New Roman"/>
                <a:cs typeface="Times New Roman"/>
              </a:rPr>
              <a:t> </a:t>
            </a:r>
            <a:r>
              <a:rPr sz="6150" spc="1514" baseline="-8807" dirty="0">
                <a:latin typeface="Symbol"/>
                <a:cs typeface="Symbol"/>
              </a:rPr>
              <a:t></a:t>
            </a:r>
            <a:r>
              <a:rPr sz="6150" spc="-877" baseline="-8807" dirty="0">
                <a:latin typeface="Times New Roman"/>
                <a:cs typeface="Times New Roman"/>
              </a:rPr>
              <a:t> </a:t>
            </a:r>
            <a:r>
              <a:rPr sz="2750" i="1" spc="465" dirty="0">
                <a:latin typeface="Times New Roman"/>
                <a:cs typeface="Times New Roman"/>
              </a:rPr>
              <a:t>a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43661" y="3582039"/>
            <a:ext cx="990600" cy="8305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ts val="4685"/>
              </a:lnSpc>
              <a:spcBef>
                <a:spcPts val="125"/>
              </a:spcBef>
            </a:pPr>
            <a:r>
              <a:rPr sz="6150" spc="1514" baseline="1355" dirty="0">
                <a:latin typeface="Symbol"/>
                <a:cs typeface="Symbol"/>
              </a:rPr>
              <a:t></a:t>
            </a:r>
            <a:r>
              <a:rPr sz="6150" spc="-270" baseline="1355" dirty="0">
                <a:latin typeface="Times New Roman"/>
                <a:cs typeface="Times New Roman"/>
              </a:rPr>
              <a:t> </a:t>
            </a:r>
            <a:r>
              <a:rPr sz="4125" i="1" spc="397" baseline="14141" dirty="0">
                <a:latin typeface="Times New Roman"/>
                <a:cs typeface="Times New Roman"/>
              </a:rPr>
              <a:t>p</a:t>
            </a:r>
            <a:r>
              <a:rPr sz="1550" i="1" spc="265" dirty="0">
                <a:latin typeface="Times New Roman"/>
                <a:cs typeface="Times New Roman"/>
              </a:rPr>
              <a:t>i</a:t>
            </a:r>
            <a:endParaRPr sz="1550">
              <a:latin typeface="Times New Roman"/>
              <a:cs typeface="Times New Roman"/>
            </a:endParaRPr>
          </a:p>
          <a:p>
            <a:pPr marL="111760">
              <a:lnSpc>
                <a:spcPts val="1625"/>
              </a:lnSpc>
            </a:pPr>
            <a:r>
              <a:rPr sz="1550" i="1" spc="160" dirty="0">
                <a:latin typeface="Times New Roman"/>
                <a:cs typeface="Times New Roman"/>
              </a:rPr>
              <a:t>i</a:t>
            </a:r>
            <a:r>
              <a:rPr sz="1550" i="1" spc="-235" dirty="0">
                <a:latin typeface="Times New Roman"/>
                <a:cs typeface="Times New Roman"/>
              </a:rPr>
              <a:t> </a:t>
            </a:r>
            <a:r>
              <a:rPr sz="1550" spc="240" dirty="0">
                <a:latin typeface="Symbol"/>
                <a:cs typeface="Symbol"/>
              </a:rPr>
              <a:t></a:t>
            </a:r>
            <a:r>
              <a:rPr sz="1550" spc="240" dirty="0">
                <a:latin typeface="Times New Roman"/>
                <a:cs typeface="Times New Roman"/>
              </a:rPr>
              <a:t>1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7416" y="5234940"/>
            <a:ext cx="1354074" cy="89992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116067" y="5234940"/>
            <a:ext cx="4253230" cy="923290"/>
            <a:chOff x="5116067" y="5234940"/>
            <a:chExt cx="4253230" cy="92329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6067" y="5234940"/>
              <a:ext cx="944117" cy="89992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1" y="5257800"/>
              <a:ext cx="646938" cy="8999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303" y="5234940"/>
              <a:ext cx="2579370" cy="8999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4716" y="5234940"/>
              <a:ext cx="1354074" cy="89992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2084832" y="2403284"/>
            <a:ext cx="9636760" cy="2581910"/>
            <a:chOff x="2084832" y="2403284"/>
            <a:chExt cx="9636760" cy="2581910"/>
          </a:xfrm>
        </p:grpSpPr>
        <p:sp>
          <p:nvSpPr>
            <p:cNvPr id="37" name="object 37"/>
            <p:cNvSpPr/>
            <p:nvPr/>
          </p:nvSpPr>
          <p:spPr>
            <a:xfrm>
              <a:off x="2203704" y="2671572"/>
              <a:ext cx="2527300" cy="502920"/>
            </a:xfrm>
            <a:custGeom>
              <a:avLst/>
              <a:gdLst/>
              <a:ahLst/>
              <a:cxnLst/>
              <a:rect l="l" t="t" r="r" b="b"/>
              <a:pathLst>
                <a:path w="2527300" h="502919">
                  <a:moveTo>
                    <a:pt x="25267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2526792" y="502920"/>
                  </a:lnTo>
                  <a:lnTo>
                    <a:pt x="252679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3704" y="2671572"/>
              <a:ext cx="2527300" cy="502920"/>
            </a:xfrm>
            <a:custGeom>
              <a:avLst/>
              <a:gdLst/>
              <a:ahLst/>
              <a:cxnLst/>
              <a:rect l="l" t="t" r="r" b="b"/>
              <a:pathLst>
                <a:path w="2527300" h="502919">
                  <a:moveTo>
                    <a:pt x="0" y="502920"/>
                  </a:moveTo>
                  <a:lnTo>
                    <a:pt x="2526792" y="502920"/>
                  </a:lnTo>
                  <a:lnTo>
                    <a:pt x="25267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4832" y="2593848"/>
              <a:ext cx="785621" cy="7490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7648" y="2613660"/>
              <a:ext cx="540257" cy="7490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5100" y="2593848"/>
              <a:ext cx="2145029" cy="74904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02246" y="2416302"/>
              <a:ext cx="4406265" cy="2555875"/>
            </a:xfrm>
            <a:custGeom>
              <a:avLst/>
              <a:gdLst/>
              <a:ahLst/>
              <a:cxnLst/>
              <a:rect l="l" t="t" r="r" b="b"/>
              <a:pathLst>
                <a:path w="4406265" h="2555875">
                  <a:moveTo>
                    <a:pt x="0" y="2555748"/>
                  </a:moveTo>
                  <a:lnTo>
                    <a:pt x="4405884" y="2555748"/>
                  </a:lnTo>
                  <a:lnTo>
                    <a:pt x="4405884" y="0"/>
                  </a:lnTo>
                  <a:lnTo>
                    <a:pt x="0" y="0"/>
                  </a:lnTo>
                  <a:lnTo>
                    <a:pt x="0" y="2555748"/>
                  </a:lnTo>
                  <a:close/>
                </a:path>
              </a:pathLst>
            </a:custGeom>
            <a:ln w="25908">
              <a:solidFill>
                <a:srgbClr val="0462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187954" y="5365496"/>
            <a:ext cx="5913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0670" algn="l"/>
              </a:tabLst>
            </a:pPr>
            <a:r>
              <a:rPr sz="3200" b="1" spc="10" dirty="0">
                <a:latin typeface="幼圆"/>
                <a:cs typeface="幼圆"/>
              </a:rPr>
              <a:t>如</a:t>
            </a:r>
            <a:r>
              <a:rPr sz="3200" b="1" spc="-10" dirty="0">
                <a:latin typeface="幼圆"/>
                <a:cs typeface="幼圆"/>
              </a:rPr>
              <a:t>果</a:t>
            </a:r>
            <a:r>
              <a:rPr sz="3200" b="1" spc="-585" dirty="0">
                <a:latin typeface="幼圆"/>
                <a:cs typeface="幼圆"/>
              </a:rPr>
              <a:t> </a:t>
            </a:r>
            <a:r>
              <a:rPr sz="2350" i="1" spc="470" dirty="0">
                <a:latin typeface="Times New Roman"/>
                <a:cs typeface="Times New Roman"/>
              </a:rPr>
              <a:t>L	</a:t>
            </a:r>
            <a:r>
              <a:rPr sz="2350" spc="465" dirty="0">
                <a:latin typeface="Symbol"/>
                <a:cs typeface="Symbol"/>
              </a:rPr>
              <a:t></a:t>
            </a:r>
            <a:r>
              <a:rPr sz="2350" spc="45" dirty="0">
                <a:latin typeface="Times New Roman"/>
                <a:cs typeface="Times New Roman"/>
              </a:rPr>
              <a:t> </a:t>
            </a:r>
            <a:r>
              <a:rPr sz="2350" spc="425" dirty="0">
                <a:latin typeface="Times New Roman"/>
                <a:cs typeface="Times New Roman"/>
              </a:rPr>
              <a:t>0</a:t>
            </a:r>
            <a:r>
              <a:rPr sz="2350" spc="35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幼圆"/>
                <a:cs typeface="幼圆"/>
              </a:rPr>
              <a:t>第</a:t>
            </a:r>
            <a:r>
              <a:rPr sz="3200" b="1" spc="-740" dirty="0">
                <a:latin typeface="幼圆"/>
                <a:cs typeface="幼圆"/>
              </a:rPr>
              <a:t> </a:t>
            </a:r>
            <a:r>
              <a:rPr sz="3200" b="1" i="1" dirty="0">
                <a:latin typeface="Arial"/>
                <a:cs typeface="Arial"/>
              </a:rPr>
              <a:t>j</a:t>
            </a:r>
            <a:r>
              <a:rPr sz="3200" b="1" i="1" spc="-25" dirty="0">
                <a:latin typeface="Arial"/>
                <a:cs typeface="Arial"/>
              </a:rPr>
              <a:t> </a:t>
            </a:r>
            <a:r>
              <a:rPr sz="3200" b="1" spc="5" dirty="0">
                <a:latin typeface="幼圆"/>
                <a:cs typeface="幼圆"/>
              </a:rPr>
              <a:t>个安</a:t>
            </a:r>
            <a:r>
              <a:rPr sz="3200" b="1" spc="-5" dirty="0">
                <a:latin typeface="幼圆"/>
                <a:cs typeface="幼圆"/>
              </a:rPr>
              <a:t>全约</a:t>
            </a:r>
            <a:r>
              <a:rPr sz="3200" b="1" spc="-10" dirty="0">
                <a:latin typeface="幼圆"/>
                <a:cs typeface="幼圆"/>
              </a:rPr>
              <a:t>束</a:t>
            </a:r>
            <a:r>
              <a:rPr sz="3200" b="1" spc="-750" dirty="0">
                <a:latin typeface="幼圆"/>
                <a:cs typeface="幼圆"/>
              </a:rPr>
              <a:t> </a:t>
            </a:r>
            <a:r>
              <a:rPr sz="3200" b="1" spc="10" dirty="0">
                <a:latin typeface="幼圆"/>
                <a:cs typeface="幼圆"/>
              </a:rPr>
              <a:t>冗余</a:t>
            </a:r>
            <a:endParaRPr sz="3200">
              <a:latin typeface="幼圆"/>
              <a:cs typeface="幼圆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82698" y="2701289"/>
            <a:ext cx="234505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dirty="0">
                <a:latin typeface="幼圆"/>
                <a:cs typeface="幼圆"/>
              </a:rPr>
              <a:t>第</a:t>
            </a:r>
            <a:r>
              <a:rPr sz="2650" b="1" spc="-630" dirty="0">
                <a:latin typeface="幼圆"/>
                <a:cs typeface="幼圆"/>
              </a:rPr>
              <a:t> </a:t>
            </a:r>
            <a:r>
              <a:rPr sz="2650" b="1" i="1" dirty="0">
                <a:latin typeface="Arial"/>
                <a:cs typeface="Arial"/>
              </a:rPr>
              <a:t>j</a:t>
            </a:r>
            <a:r>
              <a:rPr sz="2650" b="1" i="1" spc="-40" dirty="0">
                <a:latin typeface="Arial"/>
                <a:cs typeface="Arial"/>
              </a:rPr>
              <a:t> </a:t>
            </a:r>
            <a:r>
              <a:rPr sz="2650" b="1" spc="10" dirty="0">
                <a:latin typeface="幼圆"/>
                <a:cs typeface="幼圆"/>
              </a:rPr>
              <a:t>行约束冗余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581388" y="3354323"/>
            <a:ext cx="2485390" cy="1156335"/>
            <a:chOff x="9581388" y="3354323"/>
            <a:chExt cx="2485390" cy="1156335"/>
          </a:xfrm>
        </p:grpSpPr>
        <p:sp>
          <p:nvSpPr>
            <p:cNvPr id="46" name="object 46"/>
            <p:cNvSpPr/>
            <p:nvPr/>
          </p:nvSpPr>
          <p:spPr>
            <a:xfrm>
              <a:off x="9700260" y="3433571"/>
              <a:ext cx="2308860" cy="913130"/>
            </a:xfrm>
            <a:custGeom>
              <a:avLst/>
              <a:gdLst/>
              <a:ahLst/>
              <a:cxnLst/>
              <a:rect l="l" t="t" r="r" b="b"/>
              <a:pathLst>
                <a:path w="2308859" h="913129">
                  <a:moveTo>
                    <a:pt x="2308859" y="0"/>
                  </a:moveTo>
                  <a:lnTo>
                    <a:pt x="0" y="0"/>
                  </a:lnTo>
                  <a:lnTo>
                    <a:pt x="0" y="912876"/>
                  </a:lnTo>
                  <a:lnTo>
                    <a:pt x="2308859" y="912876"/>
                  </a:lnTo>
                  <a:lnTo>
                    <a:pt x="2308859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00260" y="3433571"/>
              <a:ext cx="2308860" cy="913130"/>
            </a:xfrm>
            <a:custGeom>
              <a:avLst/>
              <a:gdLst/>
              <a:ahLst/>
              <a:cxnLst/>
              <a:rect l="l" t="t" r="r" b="b"/>
              <a:pathLst>
                <a:path w="2308859" h="913129">
                  <a:moveTo>
                    <a:pt x="0" y="912876"/>
                  </a:moveTo>
                  <a:lnTo>
                    <a:pt x="2308859" y="912876"/>
                  </a:lnTo>
                  <a:lnTo>
                    <a:pt x="2308859" y="0"/>
                  </a:lnTo>
                  <a:lnTo>
                    <a:pt x="0" y="0"/>
                  </a:lnTo>
                  <a:lnTo>
                    <a:pt x="0" y="912876"/>
                  </a:lnTo>
                  <a:close/>
                </a:path>
              </a:pathLst>
            </a:custGeom>
            <a:ln w="9144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1388" y="3354323"/>
              <a:ext cx="785622" cy="7505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4204" y="3374135"/>
              <a:ext cx="540257" cy="7505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1656" y="3354323"/>
              <a:ext cx="1465326" cy="75056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1388" y="3759707"/>
              <a:ext cx="2484881" cy="75056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9704831" y="3462908"/>
            <a:ext cx="212725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400"/>
              </a:lnSpc>
              <a:spcBef>
                <a:spcPts val="100"/>
              </a:spcBef>
            </a:pPr>
            <a:r>
              <a:rPr sz="2650" b="1" dirty="0">
                <a:latin typeface="幼圆"/>
                <a:cs typeface="幼圆"/>
              </a:rPr>
              <a:t>第</a:t>
            </a:r>
            <a:r>
              <a:rPr sz="2650" b="1" spc="-610" dirty="0">
                <a:latin typeface="幼圆"/>
                <a:cs typeface="幼圆"/>
              </a:rPr>
              <a:t> </a:t>
            </a:r>
            <a:r>
              <a:rPr sz="2650" b="1" i="1" dirty="0">
                <a:latin typeface="Arial"/>
                <a:cs typeface="Arial"/>
              </a:rPr>
              <a:t>j</a:t>
            </a:r>
            <a:r>
              <a:rPr sz="2650" b="1" i="1" spc="-15" dirty="0">
                <a:latin typeface="Arial"/>
                <a:cs typeface="Arial"/>
              </a:rPr>
              <a:t> </a:t>
            </a:r>
            <a:r>
              <a:rPr sz="2650" b="1" spc="10" dirty="0">
                <a:latin typeface="幼圆"/>
                <a:cs typeface="幼圆"/>
              </a:rPr>
              <a:t>个约束 作为目标函数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0" y="1156716"/>
            <a:ext cx="12192000" cy="1510030"/>
            <a:chOff x="0" y="1156716"/>
            <a:chExt cx="12192000" cy="1510030"/>
          </a:xfrm>
        </p:grpSpPr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156716"/>
              <a:ext cx="5790438" cy="10447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5628" y="1178052"/>
              <a:ext cx="880110" cy="104470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03976" y="1156716"/>
              <a:ext cx="6288023" cy="10447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84420" y="1743456"/>
              <a:ext cx="1762505" cy="89992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20967" y="1766316"/>
              <a:ext cx="759713" cy="89992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6520" y="1743456"/>
              <a:ext cx="944118" cy="89992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08889" y="1309243"/>
            <a:ext cx="11711305" cy="1077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4425"/>
              </a:lnSpc>
              <a:spcBef>
                <a:spcPts val="130"/>
              </a:spcBef>
            </a:pPr>
            <a:r>
              <a:rPr sz="3700" b="1" spc="35" dirty="0">
                <a:solidFill>
                  <a:srgbClr val="FF0000"/>
                </a:solidFill>
                <a:latin typeface="幼圆"/>
                <a:cs typeface="幼圆"/>
              </a:rPr>
              <a:t>安全可行性判定</a:t>
            </a:r>
            <a:r>
              <a:rPr sz="3700" b="1" spc="25" dirty="0">
                <a:solidFill>
                  <a:srgbClr val="FF0000"/>
                </a:solidFill>
                <a:latin typeface="幼圆"/>
                <a:cs typeface="幼圆"/>
              </a:rPr>
              <a:t>解</a:t>
            </a:r>
            <a:r>
              <a:rPr sz="3700" b="1" spc="35" dirty="0">
                <a:solidFill>
                  <a:srgbClr val="FF0000"/>
                </a:solidFill>
                <a:latin typeface="幼圆"/>
                <a:cs typeface="幼圆"/>
              </a:rPr>
              <a:t>析</a:t>
            </a:r>
            <a:r>
              <a:rPr sz="3700" b="1" spc="25" dirty="0">
                <a:solidFill>
                  <a:srgbClr val="FF0000"/>
                </a:solidFill>
                <a:latin typeface="幼圆"/>
                <a:cs typeface="幼圆"/>
              </a:rPr>
              <a:t>条</a:t>
            </a:r>
            <a:r>
              <a:rPr sz="3700" b="1" spc="15" dirty="0">
                <a:solidFill>
                  <a:srgbClr val="FF0000"/>
                </a:solidFill>
                <a:latin typeface="幼圆"/>
                <a:cs typeface="幼圆"/>
              </a:rPr>
              <a:t>件</a:t>
            </a:r>
            <a:r>
              <a:rPr sz="3700" b="1" spc="-25" dirty="0">
                <a:solidFill>
                  <a:srgbClr val="FF0000"/>
                </a:solidFill>
                <a:latin typeface="幼圆"/>
                <a:cs typeface="幼圆"/>
              </a:rPr>
              <a:t> </a:t>
            </a:r>
            <a:r>
              <a:rPr sz="3700" b="1" spc="15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700" b="1" spc="9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00" b="1" spc="30" dirty="0">
                <a:solidFill>
                  <a:srgbClr val="FF0000"/>
                </a:solidFill>
                <a:latin typeface="幼圆"/>
                <a:cs typeface="幼圆"/>
              </a:rPr>
              <a:t>简化线性规划</a:t>
            </a:r>
            <a:r>
              <a:rPr sz="3700" b="1" spc="20" dirty="0">
                <a:solidFill>
                  <a:srgbClr val="FF0000"/>
                </a:solidFill>
                <a:latin typeface="幼圆"/>
                <a:cs typeface="幼圆"/>
              </a:rPr>
              <a:t>问</a:t>
            </a:r>
            <a:r>
              <a:rPr sz="3700" b="1" spc="30" dirty="0">
                <a:solidFill>
                  <a:srgbClr val="FF0000"/>
                </a:solidFill>
                <a:latin typeface="幼圆"/>
                <a:cs typeface="幼圆"/>
              </a:rPr>
              <a:t>题</a:t>
            </a:r>
            <a:r>
              <a:rPr sz="3700" b="1" spc="20" dirty="0">
                <a:solidFill>
                  <a:srgbClr val="FF0000"/>
                </a:solidFill>
                <a:latin typeface="幼圆"/>
                <a:cs typeface="幼圆"/>
              </a:rPr>
              <a:t>的</a:t>
            </a:r>
            <a:r>
              <a:rPr sz="3700" b="1" spc="30" dirty="0">
                <a:solidFill>
                  <a:srgbClr val="FF0000"/>
                </a:solidFill>
                <a:latin typeface="幼圆"/>
                <a:cs typeface="幼圆"/>
              </a:rPr>
              <a:t>解</a:t>
            </a:r>
            <a:r>
              <a:rPr sz="3700" b="1" spc="20" dirty="0">
                <a:solidFill>
                  <a:srgbClr val="FF0000"/>
                </a:solidFill>
                <a:latin typeface="幼圆"/>
                <a:cs typeface="幼圆"/>
              </a:rPr>
              <a:t>析</a:t>
            </a:r>
            <a:r>
              <a:rPr sz="3700" b="1" spc="15" dirty="0">
                <a:solidFill>
                  <a:srgbClr val="FF0000"/>
                </a:solidFill>
                <a:latin typeface="幼圆"/>
                <a:cs typeface="幼圆"/>
              </a:rPr>
              <a:t>解</a:t>
            </a:r>
            <a:endParaRPr sz="3700">
              <a:latin typeface="幼圆"/>
              <a:cs typeface="幼圆"/>
            </a:endParaRPr>
          </a:p>
          <a:p>
            <a:pPr marL="117475" algn="ctr">
              <a:lnSpc>
                <a:spcPts val="3825"/>
              </a:lnSpc>
            </a:pPr>
            <a:r>
              <a:rPr sz="3200" b="1" spc="10" dirty="0">
                <a:solidFill>
                  <a:srgbClr val="0000FF"/>
                </a:solidFill>
                <a:latin typeface="幼圆"/>
                <a:cs typeface="幼圆"/>
              </a:rPr>
              <a:t>（定</a:t>
            </a:r>
            <a:r>
              <a:rPr sz="3200" b="1" spc="-10" dirty="0">
                <a:solidFill>
                  <a:srgbClr val="0000FF"/>
                </a:solidFill>
                <a:latin typeface="幼圆"/>
                <a:cs typeface="幼圆"/>
              </a:rPr>
              <a:t>理</a:t>
            </a:r>
            <a:r>
              <a:rPr sz="3200" b="1" spc="-755" dirty="0">
                <a:solidFill>
                  <a:srgbClr val="0000FF"/>
                </a:solidFill>
                <a:latin typeface="幼圆"/>
                <a:cs typeface="幼圆"/>
              </a:rPr>
              <a:t> </a:t>
            </a:r>
            <a:r>
              <a:rPr sz="3200" b="1" spc="-10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3200" b="1" spc="-10" dirty="0">
                <a:solidFill>
                  <a:srgbClr val="0000FF"/>
                </a:solidFill>
                <a:latin typeface="幼圆"/>
                <a:cs typeface="幼圆"/>
              </a:rPr>
              <a:t>）</a:t>
            </a:r>
            <a:endParaRPr sz="3200">
              <a:latin typeface="幼圆"/>
              <a:cs typeface="幼圆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716023" y="24383"/>
            <a:ext cx="8789670" cy="1119505"/>
            <a:chOff x="1716023" y="24383"/>
            <a:chExt cx="8789670" cy="1119505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6023" y="24383"/>
              <a:ext cx="7774685" cy="111937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28531" y="24383"/>
              <a:ext cx="1677162" cy="1119378"/>
            </a:xfrm>
            <a:prstGeom prst="rect">
              <a:avLst/>
            </a:prstGeom>
          </p:spPr>
        </p:pic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2018792" y="190246"/>
            <a:ext cx="81540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系</a:t>
            </a:r>
            <a:r>
              <a:rPr sz="4000" spc="-5" dirty="0"/>
              <a:t>统安</a:t>
            </a:r>
            <a:r>
              <a:rPr sz="4000" dirty="0"/>
              <a:t>全</a:t>
            </a:r>
            <a:r>
              <a:rPr sz="4000" spc="-5" dirty="0"/>
              <a:t>性解</a:t>
            </a:r>
            <a:r>
              <a:rPr sz="4000" dirty="0"/>
              <a:t>析</a:t>
            </a:r>
            <a:r>
              <a:rPr sz="4000" spc="-5" dirty="0"/>
              <a:t>判定</a:t>
            </a:r>
            <a:r>
              <a:rPr sz="4000" dirty="0"/>
              <a:t>条</a:t>
            </a:r>
            <a:r>
              <a:rPr sz="4000" spc="-5" dirty="0"/>
              <a:t>件的</a:t>
            </a:r>
            <a:r>
              <a:rPr sz="4000" dirty="0"/>
              <a:t>等</a:t>
            </a:r>
            <a:r>
              <a:rPr sz="4000" spc="20" dirty="0"/>
              <a:t>价</a:t>
            </a:r>
            <a:r>
              <a:rPr sz="4000" spc="-5" dirty="0"/>
              <a:t>问题</a:t>
            </a:r>
            <a:endParaRPr sz="4000"/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83819"/>
            <a:ext cx="10833100" cy="1119505"/>
            <a:chOff x="850391" y="83819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0531" y="83819"/>
              <a:ext cx="8282178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2664" y="249377"/>
            <a:ext cx="7645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判定安</a:t>
            </a:r>
            <a:r>
              <a:rPr sz="4000" spc="5" dirty="0"/>
              <a:t>全</a:t>
            </a:r>
            <a:r>
              <a:rPr sz="4000" spc="-5" dirty="0"/>
              <a:t>约束冗余的解析充</a:t>
            </a:r>
            <a:r>
              <a:rPr sz="4000" spc="5" dirty="0"/>
              <a:t>分</a:t>
            </a:r>
            <a:r>
              <a:rPr sz="4000" spc="-5" dirty="0"/>
              <a:t>条件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2471927" y="1264919"/>
            <a:ext cx="6795770" cy="2257425"/>
            <a:chOff x="2471927" y="1264919"/>
            <a:chExt cx="6795770" cy="2257425"/>
          </a:xfrm>
        </p:grpSpPr>
        <p:sp>
          <p:nvSpPr>
            <p:cNvPr id="7" name="object 7"/>
            <p:cNvSpPr/>
            <p:nvPr/>
          </p:nvSpPr>
          <p:spPr>
            <a:xfrm>
              <a:off x="2471927" y="1264919"/>
              <a:ext cx="6795770" cy="2257425"/>
            </a:xfrm>
            <a:custGeom>
              <a:avLst/>
              <a:gdLst/>
              <a:ahLst/>
              <a:cxnLst/>
              <a:rect l="l" t="t" r="r" b="b"/>
              <a:pathLst>
                <a:path w="6795770" h="2257425">
                  <a:moveTo>
                    <a:pt x="6795516" y="0"/>
                  </a:moveTo>
                  <a:lnTo>
                    <a:pt x="0" y="0"/>
                  </a:lnTo>
                  <a:lnTo>
                    <a:pt x="0" y="2257043"/>
                  </a:lnTo>
                  <a:lnTo>
                    <a:pt x="6795516" y="2257043"/>
                  </a:lnTo>
                  <a:lnTo>
                    <a:pt x="6795516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1405" y="2733997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>
                  <a:moveTo>
                    <a:pt x="0" y="0"/>
                  </a:moveTo>
                  <a:lnTo>
                    <a:pt x="273354" y="0"/>
                  </a:lnTo>
                </a:path>
              </a:pathLst>
            </a:custGeom>
            <a:ln w="17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54695" y="2821337"/>
            <a:ext cx="23622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50" spc="445" dirty="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4695" y="2182495"/>
            <a:ext cx="23622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850"/>
              </a:lnSpc>
              <a:spcBef>
                <a:spcPts val="100"/>
              </a:spcBef>
            </a:pPr>
            <a:r>
              <a:rPr sz="2650" spc="445" dirty="0">
                <a:latin typeface="Symbol"/>
                <a:cs typeface="Symbol"/>
              </a:rPr>
              <a:t></a:t>
            </a:r>
            <a:endParaRPr sz="2650">
              <a:latin typeface="Symbol"/>
              <a:cs typeface="Symbol"/>
            </a:endParaRPr>
          </a:p>
          <a:p>
            <a:pPr>
              <a:lnSpc>
                <a:spcPts val="2850"/>
              </a:lnSpc>
            </a:pPr>
            <a:r>
              <a:rPr sz="2650" spc="445" dirty="0">
                <a:latin typeface="Symbol"/>
                <a:cs typeface="Symbol"/>
              </a:rPr>
              <a:t>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4695" y="1312653"/>
            <a:ext cx="23622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50" spc="445" dirty="0">
                <a:latin typeface="Symbol"/>
                <a:cs typeface="Symbol"/>
              </a:rPr>
              <a:t>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48628" y="1316824"/>
            <a:ext cx="78295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27355" algn="l"/>
                <a:tab pos="769620" algn="l"/>
              </a:tabLst>
            </a:pPr>
            <a:r>
              <a:rPr sz="1850" i="1" spc="280" dirty="0">
                <a:latin typeface="Times New Roman"/>
                <a:cs typeface="Times New Roman"/>
              </a:rPr>
              <a:t>k	</a:t>
            </a:r>
            <a:r>
              <a:rPr sz="1850" i="1" u="heavy" spc="43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i="1" u="heavy" spc="2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9727" y="2980446"/>
            <a:ext cx="11303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i="1" spc="210" dirty="0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5141" y="2980446"/>
            <a:ext cx="17589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i="1" spc="34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3008" y="2980446"/>
            <a:ext cx="11303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i="1" spc="210" dirty="0"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783" y="2980446"/>
            <a:ext cx="175895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i="1" spc="340" dirty="0"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9295" y="1467187"/>
            <a:ext cx="1456055" cy="671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3975" spc="667" baseline="6289" dirty="0">
                <a:latin typeface="Symbol"/>
                <a:cs typeface="Symbol"/>
              </a:rPr>
              <a:t></a:t>
            </a:r>
            <a:r>
              <a:rPr sz="3975" spc="667" baseline="6289" dirty="0">
                <a:latin typeface="Times New Roman"/>
                <a:cs typeface="Times New Roman"/>
              </a:rPr>
              <a:t> </a:t>
            </a:r>
            <a:r>
              <a:rPr sz="3975" spc="-254" baseline="6289" dirty="0">
                <a:latin typeface="Times New Roman"/>
                <a:cs typeface="Times New Roman"/>
              </a:rPr>
              <a:t> </a:t>
            </a:r>
            <a:r>
              <a:rPr sz="4200" spc="1055" dirty="0">
                <a:latin typeface="Symbol"/>
                <a:cs typeface="Symbol"/>
              </a:rPr>
              <a:t></a:t>
            </a:r>
            <a:r>
              <a:rPr sz="4200" spc="-585" dirty="0">
                <a:latin typeface="Times New Roman"/>
                <a:cs typeface="Times New Roman"/>
              </a:rPr>
              <a:t> </a:t>
            </a:r>
            <a:r>
              <a:rPr sz="3975" i="1" spc="-15" baseline="14675" dirty="0">
                <a:latin typeface="Times New Roman"/>
                <a:cs typeface="Times New Roman"/>
              </a:rPr>
              <a:t>P</a:t>
            </a:r>
            <a:r>
              <a:rPr sz="2775" i="1" spc="172" baseline="1501" dirty="0">
                <a:latin typeface="Times New Roman"/>
                <a:cs typeface="Times New Roman"/>
              </a:rPr>
              <a:t>i</a:t>
            </a:r>
            <a:r>
              <a:rPr sz="1950" i="1" spc="509" baseline="-19230" dirty="0">
                <a:latin typeface="Times New Roman"/>
                <a:cs typeface="Times New Roman"/>
              </a:rPr>
              <a:t>m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58707" y="2406380"/>
            <a:ext cx="48895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50" i="1" spc="280" dirty="0">
                <a:latin typeface="Times New Roman"/>
                <a:cs typeface="Times New Roman"/>
              </a:rPr>
              <a:t>k</a:t>
            </a:r>
            <a:r>
              <a:rPr sz="1850" i="1" spc="-285" dirty="0">
                <a:latin typeface="Times New Roman"/>
                <a:cs typeface="Times New Roman"/>
              </a:rPr>
              <a:t> </a:t>
            </a:r>
            <a:r>
              <a:rPr sz="1850" spc="225" dirty="0">
                <a:latin typeface="Symbol"/>
                <a:cs typeface="Symbol"/>
              </a:rPr>
              <a:t></a:t>
            </a:r>
            <a:r>
              <a:rPr sz="1850" spc="22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54695" y="3053176"/>
            <a:ext cx="92456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50" spc="445" dirty="0">
                <a:latin typeface="Symbol"/>
                <a:cs typeface="Symbol"/>
              </a:rPr>
              <a:t></a:t>
            </a:r>
            <a:r>
              <a:rPr sz="2650" spc="425" dirty="0">
                <a:latin typeface="Times New Roman"/>
                <a:cs typeface="Times New Roman"/>
              </a:rPr>
              <a:t> </a:t>
            </a:r>
            <a:r>
              <a:rPr sz="2775" i="1" spc="480" baseline="3003" dirty="0">
                <a:latin typeface="Times New Roman"/>
                <a:cs typeface="Times New Roman"/>
              </a:rPr>
              <a:t>m</a:t>
            </a:r>
            <a:r>
              <a:rPr sz="2775" spc="480" baseline="3003" dirty="0">
                <a:latin typeface="Symbol"/>
                <a:cs typeface="Symbol"/>
              </a:rPr>
              <a:t></a:t>
            </a:r>
            <a:r>
              <a:rPr sz="2775" spc="480" baseline="3003" dirty="0">
                <a:latin typeface="Times New Roman"/>
                <a:cs typeface="Times New Roman"/>
              </a:rPr>
              <a:t>1</a:t>
            </a:r>
            <a:endParaRPr sz="2775" baseline="300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99580" y="2555943"/>
            <a:ext cx="6264910" cy="671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  <a:tabLst>
                <a:tab pos="1033780" algn="l"/>
                <a:tab pos="1633220" algn="l"/>
                <a:tab pos="3533775" algn="l"/>
                <a:tab pos="5207635" algn="l"/>
              </a:tabLst>
            </a:pPr>
            <a:r>
              <a:rPr sz="4200" spc="1055" dirty="0">
                <a:latin typeface="Symbol"/>
                <a:cs typeface="Symbol"/>
              </a:rPr>
              <a:t></a:t>
            </a:r>
            <a:r>
              <a:rPr sz="4200" spc="1055" dirty="0">
                <a:latin typeface="Times New Roman"/>
                <a:cs typeface="Times New Roman"/>
              </a:rPr>
              <a:t>	</a:t>
            </a:r>
            <a:r>
              <a:rPr sz="2775" i="1" spc="307" baseline="1501" dirty="0">
                <a:latin typeface="Times New Roman"/>
                <a:cs typeface="Times New Roman"/>
              </a:rPr>
              <a:t>j</a:t>
            </a:r>
            <a:r>
              <a:rPr sz="2775" spc="307" baseline="1501" dirty="0">
                <a:latin typeface="Times New Roman"/>
                <a:cs typeface="Times New Roman"/>
              </a:rPr>
              <a:t>,</a:t>
            </a:r>
            <a:r>
              <a:rPr sz="2775" i="1" spc="307" baseline="1501" dirty="0">
                <a:latin typeface="Times New Roman"/>
                <a:cs typeface="Times New Roman"/>
              </a:rPr>
              <a:t>i	</a:t>
            </a:r>
            <a:r>
              <a:rPr sz="3975" spc="742" baseline="14675" dirty="0">
                <a:latin typeface="Symbol"/>
                <a:cs typeface="Symbol"/>
              </a:rPr>
              <a:t></a:t>
            </a:r>
            <a:r>
              <a:rPr sz="3975" spc="135" baseline="14675" dirty="0">
                <a:latin typeface="Times New Roman"/>
                <a:cs typeface="Times New Roman"/>
              </a:rPr>
              <a:t> </a:t>
            </a:r>
            <a:r>
              <a:rPr sz="3975" i="1" spc="675" baseline="14675" dirty="0">
                <a:latin typeface="Times New Roman"/>
                <a:cs typeface="Times New Roman"/>
              </a:rPr>
              <a:t>a</a:t>
            </a:r>
            <a:r>
              <a:rPr sz="3975" i="1" spc="-187" baseline="14675" dirty="0">
                <a:latin typeface="Times New Roman"/>
                <a:cs typeface="Times New Roman"/>
              </a:rPr>
              <a:t> </a:t>
            </a:r>
            <a:r>
              <a:rPr sz="2775" i="1" spc="307" baseline="1501" dirty="0">
                <a:latin typeface="Times New Roman"/>
                <a:cs typeface="Times New Roman"/>
              </a:rPr>
              <a:t>j</a:t>
            </a:r>
            <a:r>
              <a:rPr sz="2775" spc="307" baseline="1501" dirty="0">
                <a:latin typeface="Times New Roman"/>
                <a:cs typeface="Times New Roman"/>
              </a:rPr>
              <a:t>,</a:t>
            </a:r>
            <a:r>
              <a:rPr sz="2775" i="1" spc="307" baseline="1501" dirty="0">
                <a:latin typeface="Times New Roman"/>
                <a:cs typeface="Times New Roman"/>
              </a:rPr>
              <a:t>i	</a:t>
            </a:r>
            <a:r>
              <a:rPr sz="3975" spc="742" baseline="14675" dirty="0">
                <a:latin typeface="Symbol"/>
                <a:cs typeface="Symbol"/>
              </a:rPr>
              <a:t></a:t>
            </a:r>
            <a:r>
              <a:rPr sz="3975" spc="225" baseline="14675" dirty="0">
                <a:latin typeface="Times New Roman"/>
                <a:cs typeface="Times New Roman"/>
              </a:rPr>
              <a:t> </a:t>
            </a:r>
            <a:r>
              <a:rPr sz="3975" i="1" spc="675" baseline="14675" dirty="0">
                <a:latin typeface="Times New Roman"/>
                <a:cs typeface="Times New Roman"/>
              </a:rPr>
              <a:t>a</a:t>
            </a:r>
            <a:r>
              <a:rPr sz="3975" i="1" spc="-195" baseline="14675" dirty="0">
                <a:latin typeface="Times New Roman"/>
                <a:cs typeface="Times New Roman"/>
              </a:rPr>
              <a:t> </a:t>
            </a:r>
            <a:r>
              <a:rPr sz="2775" i="1" spc="300" baseline="1501" dirty="0">
                <a:latin typeface="Times New Roman"/>
                <a:cs typeface="Times New Roman"/>
              </a:rPr>
              <a:t>j</a:t>
            </a:r>
            <a:r>
              <a:rPr sz="2775" spc="300" baseline="1501" dirty="0">
                <a:latin typeface="Times New Roman"/>
                <a:cs typeface="Times New Roman"/>
              </a:rPr>
              <a:t>,</a:t>
            </a:r>
            <a:r>
              <a:rPr sz="2775" i="1" spc="300" baseline="1501" dirty="0">
                <a:latin typeface="Times New Roman"/>
                <a:cs typeface="Times New Roman"/>
              </a:rPr>
              <a:t>i	</a:t>
            </a:r>
            <a:r>
              <a:rPr sz="3975" spc="742" baseline="14675" dirty="0">
                <a:latin typeface="Symbol"/>
                <a:cs typeface="Symbol"/>
              </a:rPr>
              <a:t></a:t>
            </a:r>
            <a:r>
              <a:rPr sz="3975" spc="517" baseline="14675" dirty="0">
                <a:latin typeface="Times New Roman"/>
                <a:cs typeface="Times New Roman"/>
              </a:rPr>
              <a:t> </a:t>
            </a:r>
            <a:r>
              <a:rPr sz="3975" i="1" spc="592" baseline="14675" dirty="0">
                <a:latin typeface="Times New Roman"/>
                <a:cs typeface="Times New Roman"/>
              </a:rPr>
              <a:t>B</a:t>
            </a:r>
            <a:r>
              <a:rPr sz="2775" i="1" spc="592" baseline="1501" dirty="0">
                <a:latin typeface="Times New Roman"/>
                <a:cs typeface="Times New Roman"/>
              </a:rPr>
              <a:t>j</a:t>
            </a:r>
            <a:r>
              <a:rPr sz="2775" spc="592" baseline="1501" dirty="0">
                <a:latin typeface="Times New Roman"/>
                <a:cs typeface="Times New Roman"/>
              </a:rPr>
              <a:t>,</a:t>
            </a:r>
            <a:r>
              <a:rPr sz="2775" i="1" spc="592" baseline="1501" dirty="0">
                <a:latin typeface="Times New Roman"/>
                <a:cs typeface="Times New Roman"/>
              </a:rPr>
              <a:t>t</a:t>
            </a:r>
            <a:endParaRPr sz="2775" baseline="150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13843" y="1308840"/>
            <a:ext cx="2418715" cy="105473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90"/>
              </a:spcBef>
              <a:tabLst>
                <a:tab pos="988694" algn="l"/>
              </a:tabLst>
            </a:pPr>
            <a:r>
              <a:rPr sz="2650" spc="495" dirty="0">
                <a:latin typeface="Symbol"/>
                <a:cs typeface="Symbol"/>
              </a:rPr>
              <a:t></a:t>
            </a:r>
            <a:r>
              <a:rPr sz="2650" spc="495" dirty="0">
                <a:latin typeface="Times New Roman"/>
                <a:cs typeface="Times New Roman"/>
              </a:rPr>
              <a:t> </a:t>
            </a:r>
            <a:r>
              <a:rPr sz="2650" spc="-270" dirty="0">
                <a:latin typeface="Times New Roman"/>
                <a:cs typeface="Times New Roman"/>
              </a:rPr>
              <a:t> </a:t>
            </a:r>
            <a:r>
              <a:rPr sz="2650" i="1" spc="535" dirty="0">
                <a:latin typeface="Times New Roman"/>
                <a:cs typeface="Times New Roman"/>
              </a:rPr>
              <a:t>D</a:t>
            </a:r>
            <a:r>
              <a:rPr sz="2775" i="1" spc="262" baseline="-19519" dirty="0">
                <a:latin typeface="Times New Roman"/>
                <a:cs typeface="Times New Roman"/>
              </a:rPr>
              <a:t>t</a:t>
            </a:r>
            <a:r>
              <a:rPr sz="2775" i="1" baseline="-19519" dirty="0">
                <a:latin typeface="Times New Roman"/>
                <a:cs typeface="Times New Roman"/>
              </a:rPr>
              <a:t>	</a:t>
            </a:r>
            <a:r>
              <a:rPr sz="2650" spc="495" dirty="0">
                <a:latin typeface="Symbol"/>
                <a:cs typeface="Symbol"/>
              </a:rPr>
              <a:t></a:t>
            </a:r>
            <a:r>
              <a:rPr sz="2650" spc="290" dirty="0">
                <a:latin typeface="Times New Roman"/>
                <a:cs typeface="Times New Roman"/>
              </a:rPr>
              <a:t> </a:t>
            </a:r>
            <a:r>
              <a:rPr sz="6300" spc="1582" baseline="-9259" dirty="0">
                <a:latin typeface="Symbol"/>
                <a:cs typeface="Symbol"/>
              </a:rPr>
              <a:t></a:t>
            </a:r>
            <a:r>
              <a:rPr sz="6300" spc="-877" baseline="-9259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P</a:t>
            </a:r>
            <a:r>
              <a:rPr sz="2775" i="1" spc="165" baseline="-19519" dirty="0">
                <a:latin typeface="Times New Roman"/>
                <a:cs typeface="Times New Roman"/>
              </a:rPr>
              <a:t>i</a:t>
            </a:r>
            <a:r>
              <a:rPr sz="1950" i="1" spc="509" baseline="-47008" dirty="0">
                <a:latin typeface="Times New Roman"/>
                <a:cs typeface="Times New Roman"/>
              </a:rPr>
              <a:t>m</a:t>
            </a:r>
            <a:endParaRPr sz="1950" baseline="-47008">
              <a:latin typeface="Times New Roman"/>
              <a:cs typeface="Times New Roman"/>
            </a:endParaRPr>
          </a:p>
          <a:p>
            <a:pPr marL="1360170">
              <a:lnSpc>
                <a:spcPct val="100000"/>
              </a:lnSpc>
              <a:spcBef>
                <a:spcPts val="250"/>
              </a:spcBef>
            </a:pPr>
            <a:r>
              <a:rPr sz="1850" i="1" spc="320" dirty="0">
                <a:latin typeface="Times New Roman"/>
                <a:cs typeface="Times New Roman"/>
              </a:rPr>
              <a:t>m</a:t>
            </a:r>
            <a:r>
              <a:rPr sz="1850" spc="320" dirty="0">
                <a:latin typeface="Symbol"/>
                <a:cs typeface="Symbol"/>
              </a:rPr>
              <a:t></a:t>
            </a:r>
            <a:r>
              <a:rPr sz="1850" spc="320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54695" y="1953898"/>
            <a:ext cx="92456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975" spc="667" baseline="4192" dirty="0">
                <a:latin typeface="Symbol"/>
                <a:cs typeface="Symbol"/>
              </a:rPr>
              <a:t></a:t>
            </a:r>
            <a:r>
              <a:rPr sz="3975" spc="637" baseline="4192" dirty="0">
                <a:latin typeface="Times New Roman"/>
                <a:cs typeface="Times New Roman"/>
              </a:rPr>
              <a:t> </a:t>
            </a:r>
            <a:r>
              <a:rPr sz="1850" i="1" spc="320" dirty="0">
                <a:latin typeface="Times New Roman"/>
                <a:cs typeface="Times New Roman"/>
              </a:rPr>
              <a:t>m</a:t>
            </a:r>
            <a:r>
              <a:rPr sz="1850" spc="320" dirty="0">
                <a:latin typeface="Symbol"/>
                <a:cs typeface="Symbol"/>
              </a:rPr>
              <a:t></a:t>
            </a:r>
            <a:r>
              <a:rPr sz="1850" spc="320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58707" y="1316824"/>
            <a:ext cx="925830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12494" algn="l"/>
              </a:tabLst>
            </a:pPr>
            <a:r>
              <a:rPr sz="1850" i="1" spc="280" dirty="0">
                <a:latin typeface="Times New Roman"/>
                <a:cs typeface="Times New Roman"/>
              </a:rPr>
              <a:t>k</a:t>
            </a:r>
            <a:r>
              <a:rPr sz="1850" i="1" spc="-310" dirty="0">
                <a:latin typeface="Times New Roman"/>
                <a:cs typeface="Times New Roman"/>
              </a:rPr>
              <a:t> </a:t>
            </a:r>
            <a:r>
              <a:rPr sz="1850" spc="225" dirty="0">
                <a:latin typeface="Symbol"/>
                <a:cs typeface="Symbol"/>
              </a:rPr>
              <a:t></a:t>
            </a:r>
            <a:r>
              <a:rPr sz="1850" spc="225" dirty="0">
                <a:latin typeface="Times New Roman"/>
                <a:cs typeface="Times New Roman"/>
              </a:rPr>
              <a:t>1 </a:t>
            </a:r>
            <a:r>
              <a:rPr sz="1850" spc="-180" dirty="0">
                <a:latin typeface="Times New Roman"/>
                <a:cs typeface="Times New Roman"/>
              </a:rPr>
              <a:t> </a:t>
            </a:r>
            <a:r>
              <a:rPr sz="1850" u="heavy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9009" y="2668906"/>
            <a:ext cx="453771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95195" algn="l"/>
                <a:tab pos="4088129" algn="l"/>
              </a:tabLst>
            </a:pPr>
            <a:r>
              <a:rPr sz="2650" spc="420" dirty="0">
                <a:latin typeface="Times New Roman"/>
                <a:cs typeface="Times New Roman"/>
              </a:rPr>
              <a:t>(</a:t>
            </a:r>
            <a:r>
              <a:rPr sz="2650" i="1" spc="420" dirty="0">
                <a:latin typeface="Times New Roman"/>
                <a:cs typeface="Times New Roman"/>
              </a:rPr>
              <a:t>a	</a:t>
            </a:r>
            <a:r>
              <a:rPr sz="2650" spc="220" dirty="0">
                <a:latin typeface="Times New Roman"/>
                <a:cs typeface="Times New Roman"/>
              </a:rPr>
              <a:t>)</a:t>
            </a:r>
            <a:r>
              <a:rPr sz="2650" i="1" spc="220" dirty="0">
                <a:latin typeface="Times New Roman"/>
                <a:cs typeface="Times New Roman"/>
              </a:rPr>
              <a:t>P</a:t>
            </a:r>
            <a:r>
              <a:rPr sz="2775" i="1" spc="330" baseline="-19519" dirty="0">
                <a:latin typeface="Times New Roman"/>
                <a:cs typeface="Times New Roman"/>
              </a:rPr>
              <a:t>i	</a:t>
            </a:r>
            <a:r>
              <a:rPr sz="2650" i="1" spc="350" dirty="0">
                <a:latin typeface="Times New Roman"/>
                <a:cs typeface="Times New Roman"/>
              </a:rPr>
              <a:t>D</a:t>
            </a:r>
            <a:r>
              <a:rPr sz="2775" i="1" spc="525" baseline="-19519" dirty="0">
                <a:latin typeface="Times New Roman"/>
                <a:cs typeface="Times New Roman"/>
              </a:rPr>
              <a:t>t</a:t>
            </a:r>
            <a:endParaRPr sz="2775" baseline="-19519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152" y="3547871"/>
            <a:ext cx="12022455" cy="3247390"/>
            <a:chOff x="73152" y="3547871"/>
            <a:chExt cx="12022455" cy="324739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715" y="3547871"/>
              <a:ext cx="11548110" cy="8999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15" y="4035551"/>
              <a:ext cx="11548110" cy="8999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15" y="4523231"/>
              <a:ext cx="11548110" cy="8999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" y="5864351"/>
              <a:ext cx="720090" cy="60579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815" y="5864351"/>
              <a:ext cx="918210" cy="6057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599" y="5864351"/>
              <a:ext cx="10851642" cy="6057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52" y="6188963"/>
              <a:ext cx="2719578" cy="6057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2303" y="6188963"/>
              <a:ext cx="5214366" cy="6057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6244" y="6188963"/>
              <a:ext cx="4115561" cy="6057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41380" y="6188963"/>
              <a:ext cx="450342" cy="6057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31295" y="6188963"/>
              <a:ext cx="963929" cy="60579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715" y="5010911"/>
              <a:ext cx="6244590" cy="89992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30225" y="3677158"/>
            <a:ext cx="11689080" cy="293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925" marR="254635" algn="just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不求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解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就能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解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析判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定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系统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安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全性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，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发现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很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多含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数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千传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输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线的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实 际</a:t>
            </a:r>
            <a:r>
              <a:rPr sz="3200" b="1" spc="5" dirty="0">
                <a:solidFill>
                  <a:srgbClr val="FF0000"/>
                </a:solidFill>
                <a:latin typeface="幼圆"/>
                <a:cs typeface="幼圆"/>
              </a:rPr>
              <a:t>系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统，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只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有几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十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条线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路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的安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全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约束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可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能张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紧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，大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大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简化</a:t>
            </a:r>
            <a:r>
              <a:rPr sz="3200" b="1" dirty="0">
                <a:solidFill>
                  <a:srgbClr val="FF0000"/>
                </a:solidFill>
                <a:latin typeface="幼圆"/>
                <a:cs typeface="幼圆"/>
              </a:rPr>
              <a:t>优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化 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问题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，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解决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了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公认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难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题，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并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很容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易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发现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安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全瓶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颈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，对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能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源电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力 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系统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运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行调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度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和规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划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意义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重</a:t>
            </a:r>
            <a:r>
              <a:rPr sz="3200" b="1" spc="-5" dirty="0">
                <a:solidFill>
                  <a:srgbClr val="FF0000"/>
                </a:solidFill>
                <a:latin typeface="幼圆"/>
                <a:cs typeface="幼圆"/>
              </a:rPr>
              <a:t>大</a:t>
            </a:r>
            <a:r>
              <a:rPr sz="3200" b="1" spc="-10" dirty="0">
                <a:solidFill>
                  <a:srgbClr val="FF0000"/>
                </a:solidFill>
                <a:latin typeface="幼圆"/>
                <a:cs typeface="幼圆"/>
              </a:rPr>
              <a:t>！</a:t>
            </a:r>
            <a:endParaRPr sz="3200">
              <a:latin typeface="幼圆"/>
              <a:cs typeface="幼圆"/>
            </a:endParaRPr>
          </a:p>
          <a:p>
            <a:pPr marL="12700" marR="5080">
              <a:lnSpc>
                <a:spcPct val="101400"/>
              </a:lnSpc>
              <a:spcBef>
                <a:spcPts val="2410"/>
              </a:spcBef>
            </a:pPr>
            <a:r>
              <a:rPr sz="2100" b="1" spc="10" dirty="0">
                <a:latin typeface="Arial"/>
                <a:cs typeface="Arial"/>
              </a:rPr>
              <a:t>Q. </a:t>
            </a:r>
            <a:r>
              <a:rPr sz="2100" b="1" spc="15" dirty="0">
                <a:latin typeface="Arial"/>
                <a:cs typeface="Arial"/>
              </a:rPr>
              <a:t>Zhai, X. </a:t>
            </a:r>
            <a:r>
              <a:rPr sz="2100" b="1" spc="20" dirty="0">
                <a:latin typeface="Arial"/>
                <a:cs typeface="Arial"/>
              </a:rPr>
              <a:t>Guan, </a:t>
            </a:r>
            <a:r>
              <a:rPr sz="2100" b="1" spc="10" dirty="0">
                <a:latin typeface="Arial"/>
                <a:cs typeface="Arial"/>
              </a:rPr>
              <a:t>J. </a:t>
            </a:r>
            <a:r>
              <a:rPr sz="2100" b="1" spc="15" dirty="0">
                <a:latin typeface="Arial"/>
                <a:cs typeface="Arial"/>
              </a:rPr>
              <a:t>Cheng, H. </a:t>
            </a:r>
            <a:r>
              <a:rPr sz="2100" b="1" spc="5" dirty="0">
                <a:latin typeface="Arial"/>
                <a:cs typeface="Arial"/>
              </a:rPr>
              <a:t>Wu, </a:t>
            </a:r>
            <a:r>
              <a:rPr sz="2100" b="1" spc="15" dirty="0">
                <a:latin typeface="Arial"/>
                <a:cs typeface="Arial"/>
              </a:rPr>
              <a:t>“Fast </a:t>
            </a:r>
            <a:r>
              <a:rPr sz="2100" b="1" spc="10" dirty="0">
                <a:latin typeface="Arial"/>
                <a:cs typeface="Arial"/>
              </a:rPr>
              <a:t>Identification </a:t>
            </a:r>
            <a:r>
              <a:rPr sz="2100" b="1" spc="15" dirty="0">
                <a:latin typeface="Arial"/>
                <a:cs typeface="Arial"/>
              </a:rPr>
              <a:t>of </a:t>
            </a:r>
            <a:r>
              <a:rPr sz="2100" b="1" spc="10" dirty="0">
                <a:latin typeface="Arial"/>
                <a:cs typeface="Arial"/>
              </a:rPr>
              <a:t>Inactive </a:t>
            </a:r>
            <a:r>
              <a:rPr sz="2100" b="1" spc="15" dirty="0">
                <a:latin typeface="Arial"/>
                <a:cs typeface="Arial"/>
              </a:rPr>
              <a:t>Security </a:t>
            </a:r>
            <a:r>
              <a:rPr sz="2100" b="1" spc="10" dirty="0">
                <a:latin typeface="Arial"/>
                <a:cs typeface="Arial"/>
              </a:rPr>
              <a:t>Constraints </a:t>
            </a:r>
            <a:r>
              <a:rPr sz="2100" b="1" spc="15" dirty="0">
                <a:latin typeface="Arial"/>
                <a:cs typeface="Arial"/>
              </a:rPr>
              <a:t>in  </a:t>
            </a:r>
            <a:r>
              <a:rPr sz="2100" b="1" spc="25" dirty="0">
                <a:latin typeface="Arial"/>
                <a:cs typeface="Arial"/>
              </a:rPr>
              <a:t>SCUC </a:t>
            </a:r>
            <a:r>
              <a:rPr sz="2100" b="1" spc="15" dirty="0">
                <a:latin typeface="Arial"/>
                <a:cs typeface="Arial"/>
              </a:rPr>
              <a:t>Problems,” </a:t>
            </a:r>
            <a:r>
              <a:rPr sz="2100" b="1" i="1" spc="20" dirty="0">
                <a:latin typeface="Arial"/>
                <a:cs typeface="Arial"/>
              </a:rPr>
              <a:t>IEEE </a:t>
            </a:r>
            <a:r>
              <a:rPr sz="2100" b="1" i="1" spc="10" dirty="0">
                <a:latin typeface="Arial"/>
                <a:cs typeface="Arial"/>
              </a:rPr>
              <a:t>Transactions </a:t>
            </a:r>
            <a:r>
              <a:rPr sz="2100" b="1" i="1" spc="20" dirty="0">
                <a:latin typeface="Arial"/>
                <a:cs typeface="Arial"/>
              </a:rPr>
              <a:t>on Power Systems</a:t>
            </a:r>
            <a:r>
              <a:rPr sz="2100" b="1" spc="20" dirty="0">
                <a:latin typeface="Arial"/>
                <a:cs typeface="Arial"/>
              </a:rPr>
              <a:t>, </a:t>
            </a:r>
            <a:r>
              <a:rPr sz="2100" b="1" spc="15" dirty="0">
                <a:latin typeface="Arial"/>
                <a:cs typeface="Arial"/>
              </a:rPr>
              <a:t>vol. 25, no. 4, 2010, pp.</a:t>
            </a:r>
            <a:r>
              <a:rPr sz="2100" b="1" spc="-280" dirty="0">
                <a:latin typeface="Arial"/>
                <a:cs typeface="Arial"/>
              </a:rPr>
              <a:t> </a:t>
            </a:r>
            <a:r>
              <a:rPr sz="2100" b="1" spc="15" dirty="0">
                <a:latin typeface="Arial"/>
                <a:cs typeface="Arial"/>
              </a:rPr>
              <a:t>1946-1954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0323" y="0"/>
            <a:ext cx="8568690" cy="904875"/>
            <a:chOff x="1830323" y="0"/>
            <a:chExt cx="8568690" cy="904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0323" y="0"/>
              <a:ext cx="7779258" cy="8740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7404" y="0"/>
              <a:ext cx="944118" cy="9044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9343" y="0"/>
              <a:ext cx="1169670" cy="8740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23368" y="0"/>
            <a:ext cx="12240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67890" algn="l"/>
                <a:tab pos="12226925" algn="l"/>
              </a:tabLst>
            </a:pPr>
            <a:r>
              <a:rPr sz="4000" u="heavy" spc="-5" dirty="0">
                <a:uFill>
                  <a:solidFill>
                    <a:srgbClr val="001F5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000" u="heavy" dirty="0">
                <a:uFill>
                  <a:solidFill>
                    <a:srgbClr val="001F5F"/>
                  </a:solidFill>
                </a:uFill>
              </a:rPr>
              <a:t>安全约束冗</a:t>
            </a:r>
            <a:r>
              <a:rPr sz="4000" u="heavy" spc="-5" dirty="0">
                <a:uFill>
                  <a:solidFill>
                    <a:srgbClr val="001F5F"/>
                  </a:solidFill>
                </a:uFill>
              </a:rPr>
              <a:t>余解</a:t>
            </a:r>
            <a:r>
              <a:rPr sz="4000" u="heavy" dirty="0">
                <a:uFill>
                  <a:solidFill>
                    <a:srgbClr val="001F5F"/>
                  </a:solidFill>
                </a:uFill>
              </a:rPr>
              <a:t>析</a:t>
            </a:r>
            <a:r>
              <a:rPr sz="4000" u="heavy" spc="-5" dirty="0">
                <a:uFill>
                  <a:solidFill>
                    <a:srgbClr val="001F5F"/>
                  </a:solidFill>
                </a:uFill>
              </a:rPr>
              <a:t>条件</a:t>
            </a:r>
            <a:r>
              <a:rPr sz="4000" u="heavy" dirty="0">
                <a:uFill>
                  <a:solidFill>
                    <a:srgbClr val="001F5F"/>
                  </a:solidFill>
                </a:uFill>
              </a:rPr>
              <a:t>的</a:t>
            </a:r>
            <a:r>
              <a:rPr sz="4000" u="heavy" spc="-5" dirty="0">
                <a:uFill>
                  <a:solidFill>
                    <a:srgbClr val="001F5F"/>
                  </a:solidFill>
                </a:uFill>
              </a:rPr>
              <a:t>应用</a:t>
            </a:r>
            <a:r>
              <a:rPr sz="4000" u="heavy" spc="40" dirty="0">
                <a:uFill>
                  <a:solidFill>
                    <a:srgbClr val="001F5F"/>
                  </a:solidFill>
                </a:uFill>
              </a:rPr>
              <a:t>（</a:t>
            </a:r>
            <a:r>
              <a:rPr sz="4000" u="heavy" spc="-10" dirty="0">
                <a:uFill>
                  <a:solidFill>
                    <a:srgbClr val="001F5F"/>
                  </a:solidFill>
                </a:uFill>
                <a:latin typeface="Arial"/>
                <a:cs typeface="Arial"/>
              </a:rPr>
              <a:t>1</a:t>
            </a:r>
            <a:r>
              <a:rPr sz="4000" u="heavy" spc="-5" dirty="0">
                <a:uFill>
                  <a:solidFill>
                    <a:srgbClr val="001F5F"/>
                  </a:solidFill>
                </a:uFill>
              </a:rPr>
              <a:t>）</a:t>
            </a:r>
            <a:r>
              <a:rPr sz="4000" u="heavy" dirty="0">
                <a:uFill>
                  <a:solidFill>
                    <a:srgbClr val="001F5F"/>
                  </a:solidFill>
                </a:uFill>
              </a:rPr>
              <a:t>	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9575" y="515112"/>
            <a:ext cx="9999980" cy="923290"/>
            <a:chOff x="1179575" y="515112"/>
            <a:chExt cx="9999980" cy="9232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575" y="537972"/>
              <a:ext cx="1460753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167" y="515112"/>
              <a:ext cx="1351026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3031" y="515112"/>
              <a:ext cx="4193286" cy="899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2155" y="537972"/>
              <a:ext cx="1346453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4447" y="515112"/>
              <a:ext cx="3784854" cy="89992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20494" y="644397"/>
            <a:ext cx="9493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IEEE</a:t>
            </a:r>
            <a:r>
              <a:rPr sz="3200" spc="10" dirty="0">
                <a:solidFill>
                  <a:srgbClr val="FF0000"/>
                </a:solidFill>
                <a:latin typeface="黑体"/>
                <a:cs typeface="黑体"/>
              </a:rPr>
              <a:t>标准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系统检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验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，判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定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超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过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85%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安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全约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束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冗余！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200" y="1072883"/>
            <a:ext cx="1289050" cy="949325"/>
            <a:chOff x="76200" y="1072883"/>
            <a:chExt cx="1289050" cy="94932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0" y="1072883"/>
              <a:ext cx="779526" cy="5677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00" y="1453883"/>
              <a:ext cx="1288542" cy="56770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083307" y="1088136"/>
            <a:ext cx="1285875" cy="948690"/>
            <a:chOff x="2083307" y="1088136"/>
            <a:chExt cx="1285875" cy="94869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3307" y="1088136"/>
              <a:ext cx="916686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0903" y="1088136"/>
              <a:ext cx="424421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6247" y="1088136"/>
              <a:ext cx="622553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9131" y="1469136"/>
              <a:ext cx="1055370" cy="56768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029455" y="1088136"/>
            <a:ext cx="1426210" cy="948690"/>
            <a:chOff x="4029455" y="1088136"/>
            <a:chExt cx="1426210" cy="94869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9455" y="1088136"/>
              <a:ext cx="988313" cy="5676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8679" y="1088136"/>
              <a:ext cx="424421" cy="5676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32604" y="1088136"/>
              <a:ext cx="622553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15383" y="1469136"/>
              <a:ext cx="1055369" cy="567689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131052" y="1088136"/>
            <a:ext cx="1413510" cy="948690"/>
            <a:chOff x="6131052" y="1088136"/>
            <a:chExt cx="1413510" cy="948690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31052" y="1088136"/>
              <a:ext cx="916686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8648" y="1088136"/>
              <a:ext cx="424421" cy="5676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93992" y="1088136"/>
              <a:ext cx="750570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10884" y="1469136"/>
              <a:ext cx="1055369" cy="567689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8162543" y="1088136"/>
            <a:ext cx="1866264" cy="948690"/>
            <a:chOff x="8162543" y="1088136"/>
            <a:chExt cx="1866264" cy="948690"/>
          </a:xfrm>
        </p:grpSpPr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62543" y="1088136"/>
              <a:ext cx="1497329" cy="567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20783" y="1088136"/>
              <a:ext cx="424421" cy="5676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06127" y="1088136"/>
              <a:ext cx="622553" cy="5676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67927" y="1469136"/>
              <a:ext cx="1055370" cy="56768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0450068" y="1072883"/>
            <a:ext cx="1355725" cy="964565"/>
            <a:chOff x="10450068" y="1072883"/>
            <a:chExt cx="1355725" cy="964565"/>
          </a:xfrm>
        </p:grpSpPr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50068" y="1072883"/>
              <a:ext cx="1355598" cy="5677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00944" y="1469135"/>
              <a:ext cx="1055370" cy="567689"/>
            </a:xfrm>
            <a:prstGeom prst="rect">
              <a:avLst/>
            </a:prstGeom>
          </p:spPr>
        </p:pic>
      </p:grp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70816" y="1072883"/>
          <a:ext cx="11904344" cy="96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4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8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686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dirty="0">
                          <a:latin typeface="黑体"/>
                          <a:cs typeface="黑体"/>
                        </a:rPr>
                        <a:t>系统</a:t>
                      </a:r>
                      <a:endParaRPr sz="2000">
                        <a:latin typeface="黑体"/>
                        <a:cs typeface="黑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IEEE-24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IEEE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0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31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20" dirty="0">
                          <a:latin typeface="Arial"/>
                          <a:cs typeface="Arial"/>
                        </a:rPr>
                        <a:t>IEEE-118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IEEE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RTS-96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000" dirty="0">
                          <a:latin typeface="黑体"/>
                          <a:cs typeface="黑体"/>
                        </a:rPr>
                        <a:t>西北电网</a:t>
                      </a:r>
                      <a:endParaRPr sz="2000">
                        <a:latin typeface="黑体"/>
                        <a:cs typeface="黑体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46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dirty="0">
                          <a:latin typeface="黑体"/>
                          <a:cs typeface="黑体"/>
                        </a:rPr>
                        <a:t>冗余约束</a:t>
                      </a:r>
                      <a:endParaRPr sz="2000">
                        <a:latin typeface="黑体"/>
                        <a:cs typeface="黑体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98.5%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86.3%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86.9%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87.2%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92.8%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88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" name="object 4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252215" y="1795272"/>
            <a:ext cx="4598670" cy="899922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696468" y="2446018"/>
            <a:ext cx="11198860" cy="4386580"/>
            <a:chOff x="696468" y="2446018"/>
            <a:chExt cx="11198860" cy="4386580"/>
          </a:xfrm>
        </p:grpSpPr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6468" y="2446018"/>
              <a:ext cx="11198352" cy="43860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89404" y="2912363"/>
              <a:ext cx="677418" cy="45491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205354" y="2953638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哈密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336035" y="2983992"/>
            <a:ext cx="3133090" cy="763270"/>
            <a:chOff x="3336035" y="2983992"/>
            <a:chExt cx="3133090" cy="76327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36035" y="3291840"/>
              <a:ext cx="677417" cy="4549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92167" y="3291840"/>
              <a:ext cx="677417" cy="45491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91200" y="2983992"/>
              <a:ext cx="677418" cy="45491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907151" y="3024631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金昌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431036" y="5946647"/>
            <a:ext cx="2012950" cy="911860"/>
            <a:chOff x="1431036" y="5946647"/>
            <a:chExt cx="2012950" cy="911860"/>
          </a:xfrm>
        </p:grpSpPr>
        <p:sp>
          <p:nvSpPr>
            <p:cNvPr id="52" name="object 52"/>
            <p:cNvSpPr/>
            <p:nvPr/>
          </p:nvSpPr>
          <p:spPr>
            <a:xfrm>
              <a:off x="1450086" y="6145529"/>
              <a:ext cx="876300" cy="5080"/>
            </a:xfrm>
            <a:custGeom>
              <a:avLst/>
              <a:gdLst/>
              <a:ahLst/>
              <a:cxnLst/>
              <a:rect l="l" t="t" r="r" b="b"/>
              <a:pathLst>
                <a:path w="876300" h="5079">
                  <a:moveTo>
                    <a:pt x="0" y="0"/>
                  </a:moveTo>
                  <a:lnTo>
                    <a:pt x="876045" y="4800"/>
                  </a:lnTo>
                </a:path>
              </a:pathLst>
            </a:custGeom>
            <a:ln w="3810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48562" y="6448805"/>
              <a:ext cx="876300" cy="5080"/>
            </a:xfrm>
            <a:custGeom>
              <a:avLst/>
              <a:gdLst/>
              <a:ahLst/>
              <a:cxnLst/>
              <a:rect l="l" t="t" r="r" b="b"/>
              <a:pathLst>
                <a:path w="876300" h="5079">
                  <a:moveTo>
                    <a:pt x="0" y="0"/>
                  </a:moveTo>
                  <a:lnTo>
                    <a:pt x="876045" y="4800"/>
                  </a:lnTo>
                </a:path>
              </a:pathLst>
            </a:custGeom>
            <a:ln w="19812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98191" y="5946647"/>
              <a:ext cx="1145285" cy="60426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98191" y="6275831"/>
              <a:ext cx="1145285" cy="58216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456179" y="6015634"/>
            <a:ext cx="810260" cy="680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20" dirty="0">
                <a:solidFill>
                  <a:srgbClr val="1F4E79"/>
                </a:solidFill>
                <a:latin typeface="Arial"/>
                <a:cs typeface="Arial"/>
              </a:rPr>
              <a:t>750kV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100" b="1" spc="20" dirty="0">
                <a:solidFill>
                  <a:srgbClr val="1F4E79"/>
                </a:solidFill>
                <a:latin typeface="Arial"/>
                <a:cs typeface="Arial"/>
              </a:rPr>
              <a:t>330kV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81443" y="4837176"/>
            <a:ext cx="677418" cy="454914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7097648" y="4879035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兰州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59" name="object 5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11224" y="4392167"/>
            <a:ext cx="880110" cy="45491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526794" y="4433697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格尔木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61" name="object 6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438144" y="4823459"/>
            <a:ext cx="880110" cy="454913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3554729" y="4865370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龙羊峡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63" name="object 6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51932" y="4015740"/>
            <a:ext cx="677417" cy="45491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5668517" y="4057015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武胜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65" name="object 6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012423" y="4098035"/>
            <a:ext cx="677418" cy="454913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11129009" y="4139310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延安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67" name="object 6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513819" y="2945892"/>
            <a:ext cx="677418" cy="454913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1631294" y="2987116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神木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69" name="object 6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241280" y="6367270"/>
            <a:ext cx="677418" cy="454914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0358373" y="6409435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安康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945880" y="6082284"/>
            <a:ext cx="677418" cy="454913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9062973" y="6124143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汉中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21791" y="2107692"/>
            <a:ext cx="1005205" cy="1438275"/>
            <a:chOff x="621791" y="2107692"/>
            <a:chExt cx="1005205" cy="1438275"/>
          </a:xfrm>
        </p:grpSpPr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1791" y="3090672"/>
              <a:ext cx="880109" cy="45491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9451" y="2107692"/>
              <a:ext cx="677418" cy="45491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064767" y="2147773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乌北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77" name="object 7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40080" y="3646932"/>
            <a:ext cx="677418" cy="454913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755091" y="3688460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巴州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79" name="object 7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971544" y="2415539"/>
            <a:ext cx="677418" cy="454913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3493134" y="1837567"/>
            <a:ext cx="4090035" cy="88773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3200" dirty="0">
                <a:latin typeface="黑体"/>
                <a:cs typeface="黑体"/>
              </a:rPr>
              <a:t>西北</a:t>
            </a:r>
            <a:r>
              <a:rPr sz="3200" spc="-15" dirty="0">
                <a:latin typeface="黑体"/>
                <a:cs typeface="黑体"/>
              </a:rPr>
              <a:t>电</a:t>
            </a:r>
            <a:r>
              <a:rPr sz="3200" dirty="0">
                <a:latin typeface="黑体"/>
                <a:cs typeface="黑体"/>
              </a:rPr>
              <a:t>网安</a:t>
            </a:r>
            <a:r>
              <a:rPr sz="3200" spc="-15" dirty="0">
                <a:latin typeface="黑体"/>
                <a:cs typeface="黑体"/>
              </a:rPr>
              <a:t>全</a:t>
            </a:r>
            <a:r>
              <a:rPr sz="3200" dirty="0">
                <a:latin typeface="黑体"/>
                <a:cs typeface="黑体"/>
              </a:rPr>
              <a:t>约束</a:t>
            </a:r>
            <a:r>
              <a:rPr sz="3200" spc="-15" dirty="0">
                <a:latin typeface="黑体"/>
                <a:cs typeface="黑体"/>
              </a:rPr>
              <a:t>分</a:t>
            </a:r>
            <a:r>
              <a:rPr sz="3200" dirty="0">
                <a:latin typeface="黑体"/>
                <a:cs typeface="黑体"/>
              </a:rPr>
              <a:t>析</a:t>
            </a:r>
            <a:endParaRPr sz="3200">
              <a:latin typeface="黑体"/>
              <a:cs typeface="黑体"/>
            </a:endParaRPr>
          </a:p>
          <a:p>
            <a:pPr marL="606425">
              <a:lnSpc>
                <a:spcPct val="100000"/>
              </a:lnSpc>
              <a:spcBef>
                <a:spcPts val="340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玉门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314444" y="2726435"/>
            <a:ext cx="1267460" cy="666750"/>
            <a:chOff x="4314444" y="2726435"/>
            <a:chExt cx="1267460" cy="666750"/>
          </a:xfrm>
        </p:grpSpPr>
        <p:pic>
          <p:nvPicPr>
            <p:cNvPr id="82" name="object 8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14444" y="2726435"/>
              <a:ext cx="880110" cy="45491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04231" y="2938271"/>
              <a:ext cx="677417" cy="454913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430648" y="2767075"/>
            <a:ext cx="101981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嘉峪关</a:t>
            </a:r>
            <a:endParaRPr sz="1600">
              <a:latin typeface="等线"/>
              <a:cs typeface="等线"/>
            </a:endParaRPr>
          </a:p>
          <a:p>
            <a:pPr marL="601345">
              <a:lnSpc>
                <a:spcPts val="1795"/>
              </a:lnSpc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张掖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241291" y="5172455"/>
            <a:ext cx="1538605" cy="490220"/>
            <a:chOff x="4241291" y="5172455"/>
            <a:chExt cx="1538605" cy="490220"/>
          </a:xfrm>
        </p:grpSpPr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41291" y="5207507"/>
              <a:ext cx="880110" cy="4549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99659" y="5172455"/>
              <a:ext cx="880110" cy="454913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331842" y="5214061"/>
            <a:ext cx="1343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15" baseline="-8680" dirty="0">
                <a:solidFill>
                  <a:srgbClr val="1F4E79"/>
                </a:solidFill>
                <a:latin typeface="等线"/>
                <a:cs typeface="等线"/>
              </a:rPr>
              <a:t>拉西</a:t>
            </a:r>
            <a:r>
              <a:rPr sz="2400" b="1" spc="-7" baseline="-8680" dirty="0">
                <a:solidFill>
                  <a:srgbClr val="1F4E79"/>
                </a:solidFill>
                <a:latin typeface="等线"/>
                <a:cs typeface="等线"/>
              </a:rPr>
              <a:t>瓦</a:t>
            </a:r>
            <a:r>
              <a:rPr sz="2400" b="1" spc="-142" baseline="-8680" dirty="0">
                <a:solidFill>
                  <a:srgbClr val="1F4E79"/>
                </a:solidFill>
                <a:latin typeface="等线"/>
                <a:cs typeface="等线"/>
              </a:rPr>
              <a:t> </a:t>
            </a: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李家峡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89" name="object 8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00115" y="5391911"/>
            <a:ext cx="880110" cy="454913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5616321" y="5433161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公伯峡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5737859" y="4898123"/>
            <a:ext cx="1339215" cy="647065"/>
            <a:chOff x="5737859" y="4898123"/>
            <a:chExt cx="1339215" cy="647065"/>
          </a:xfrm>
        </p:grpSpPr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37859" y="5090159"/>
              <a:ext cx="880110" cy="45491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268211" y="4898123"/>
              <a:ext cx="808482" cy="416826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5854446" y="4935677"/>
            <a:ext cx="1103630" cy="46418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32765">
              <a:lnSpc>
                <a:spcPts val="1630"/>
              </a:lnSpc>
              <a:spcBef>
                <a:spcPts val="114"/>
              </a:spcBef>
            </a:pPr>
            <a:r>
              <a:rPr sz="1450" b="1" spc="10" dirty="0">
                <a:solidFill>
                  <a:srgbClr val="1F4E79"/>
                </a:solidFill>
                <a:latin typeface="等线"/>
                <a:cs typeface="等线"/>
              </a:rPr>
              <a:t>刘家峡</a:t>
            </a:r>
            <a:endParaRPr sz="1450">
              <a:latin typeface="等线"/>
              <a:cs typeface="等线"/>
            </a:endParaRPr>
          </a:p>
          <a:p>
            <a:pPr marL="12700">
              <a:lnSpc>
                <a:spcPts val="1810"/>
              </a:lnSpc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积石峡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95" name="object 9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78523" y="5311140"/>
            <a:ext cx="880109" cy="454914"/>
          </a:xfrm>
          <a:prstGeom prst="rect">
            <a:avLst/>
          </a:prstGeom>
        </p:spPr>
      </p:pic>
      <p:sp>
        <p:nvSpPr>
          <p:cNvPr id="96" name="object 96"/>
          <p:cNvSpPr txBox="1"/>
          <p:nvPr/>
        </p:nvSpPr>
        <p:spPr>
          <a:xfrm>
            <a:off x="6594729" y="5353303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九甸峡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11364468" y="5216652"/>
            <a:ext cx="828040" cy="699135"/>
            <a:chOff x="11364468" y="5216652"/>
            <a:chExt cx="828040" cy="699135"/>
          </a:xfrm>
        </p:grpSpPr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364468" y="5216652"/>
              <a:ext cx="677418" cy="45491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364468" y="5460492"/>
              <a:ext cx="827531" cy="454913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11480672" y="5257241"/>
            <a:ext cx="63373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灵宝</a:t>
            </a:r>
            <a:endParaRPr sz="16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换流站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462004" y="4576571"/>
            <a:ext cx="677418" cy="454913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11578843" y="4618482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韩城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0668000" y="4831079"/>
            <a:ext cx="677418" cy="454913"/>
          </a:xfrm>
          <a:prstGeom prst="rect">
            <a:avLst/>
          </a:prstGeom>
        </p:spPr>
      </p:pic>
      <p:sp>
        <p:nvSpPr>
          <p:cNvPr id="104" name="object 104"/>
          <p:cNvSpPr txBox="1"/>
          <p:nvPr/>
        </p:nvSpPr>
        <p:spPr>
          <a:xfrm>
            <a:off x="10784840" y="4872609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蒲城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218931" y="5274564"/>
            <a:ext cx="677418" cy="454914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8335771" y="5315839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宝鸡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07" name="object 10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482840" y="3076955"/>
            <a:ext cx="880109" cy="454913"/>
          </a:xfrm>
          <a:prstGeom prst="rect">
            <a:avLst/>
          </a:prstGeom>
        </p:spPr>
      </p:pic>
      <p:sp>
        <p:nvSpPr>
          <p:cNvPr id="108" name="object 108"/>
          <p:cNvSpPr txBox="1"/>
          <p:nvPr/>
        </p:nvSpPr>
        <p:spPr>
          <a:xfrm>
            <a:off x="7599426" y="3117849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贺兰山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206483" y="3076955"/>
            <a:ext cx="677418" cy="454913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9322689" y="3117849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银川</a:t>
            </a:r>
            <a:endParaRPr sz="1600">
              <a:latin typeface="等线"/>
              <a:cs typeface="等线"/>
            </a:endParaRPr>
          </a:p>
        </p:txBody>
      </p:sp>
      <p:pic>
        <p:nvPicPr>
          <p:cNvPr id="111" name="object 11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270492" y="4111752"/>
            <a:ext cx="880109" cy="454913"/>
          </a:xfrm>
          <a:prstGeom prst="rect">
            <a:avLst/>
          </a:prstGeom>
        </p:spPr>
      </p:pic>
      <p:sp>
        <p:nvSpPr>
          <p:cNvPr id="112" name="object 112"/>
          <p:cNvSpPr txBox="1"/>
          <p:nvPr/>
        </p:nvSpPr>
        <p:spPr>
          <a:xfrm>
            <a:off x="9386696" y="4152976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六盘山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812035" y="3613403"/>
            <a:ext cx="3571875" cy="622935"/>
            <a:chOff x="1812035" y="3613403"/>
            <a:chExt cx="3571875" cy="622935"/>
          </a:xfrm>
        </p:grpSpPr>
        <p:pic>
          <p:nvPicPr>
            <p:cNvPr id="114" name="object 11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12035" y="3613403"/>
              <a:ext cx="2259330" cy="60579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10939" y="3630167"/>
              <a:ext cx="1130046" cy="60579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80559" y="3613403"/>
              <a:ext cx="902969" cy="605790"/>
            </a:xfrm>
            <a:prstGeom prst="rect">
              <a:avLst/>
            </a:prstGeom>
          </p:spPr>
        </p:pic>
      </p:grpSp>
      <p:sp>
        <p:nvSpPr>
          <p:cNvPr id="117" name="object 117"/>
          <p:cNvSpPr txBox="1"/>
          <p:nvPr/>
        </p:nvSpPr>
        <p:spPr>
          <a:xfrm>
            <a:off x="1969135" y="3241419"/>
            <a:ext cx="3237230" cy="80899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494790">
              <a:lnSpc>
                <a:spcPct val="100000"/>
              </a:lnSpc>
              <a:spcBef>
                <a:spcPts val="819"/>
              </a:spcBef>
              <a:tabLst>
                <a:tab pos="2551430" algn="l"/>
              </a:tabLst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安西	</a:t>
            </a:r>
            <a:r>
              <a:rPr sz="1600" b="1" spc="-10" dirty="0">
                <a:solidFill>
                  <a:srgbClr val="1F4E79"/>
                </a:solidFill>
                <a:latin typeface="等线"/>
                <a:cs typeface="等线"/>
              </a:rPr>
              <a:t>酒泉</a:t>
            </a:r>
            <a:endParaRPr sz="160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100" spc="35" dirty="0">
                <a:solidFill>
                  <a:srgbClr val="FF0000"/>
                </a:solidFill>
                <a:latin typeface="黑体"/>
                <a:cs typeface="黑体"/>
              </a:rPr>
              <a:t>安全约束张紧的</a:t>
            </a:r>
            <a:r>
              <a:rPr sz="2100" spc="20" dirty="0">
                <a:solidFill>
                  <a:srgbClr val="FF0000"/>
                </a:solidFill>
                <a:latin typeface="Arial"/>
                <a:cs typeface="Arial"/>
              </a:rPr>
              <a:t>750kV</a:t>
            </a:r>
            <a:r>
              <a:rPr sz="2100" spc="35" dirty="0">
                <a:solidFill>
                  <a:srgbClr val="FF0000"/>
                </a:solidFill>
                <a:latin typeface="黑体"/>
                <a:cs typeface="黑体"/>
              </a:rPr>
              <a:t>线路</a:t>
            </a:r>
            <a:endParaRPr sz="2100">
              <a:latin typeface="黑体"/>
              <a:cs typeface="黑体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0" y="2485656"/>
            <a:ext cx="11806555" cy="4154804"/>
            <a:chOff x="0" y="2485656"/>
            <a:chExt cx="11806555" cy="4154804"/>
          </a:xfrm>
        </p:grpSpPr>
        <p:sp>
          <p:nvSpPr>
            <p:cNvPr id="119" name="object 119"/>
            <p:cNvSpPr/>
            <p:nvPr/>
          </p:nvSpPr>
          <p:spPr>
            <a:xfrm>
              <a:off x="2867406" y="3324478"/>
              <a:ext cx="2586355" cy="363855"/>
            </a:xfrm>
            <a:custGeom>
              <a:avLst/>
              <a:gdLst/>
              <a:ahLst/>
              <a:cxnLst/>
              <a:rect l="l" t="t" r="r" b="b"/>
              <a:pathLst>
                <a:path w="2586354" h="363854">
                  <a:moveTo>
                    <a:pt x="444246" y="347472"/>
                  </a:moveTo>
                  <a:lnTo>
                    <a:pt x="49796" y="27800"/>
                  </a:lnTo>
                  <a:lnTo>
                    <a:pt x="100965" y="35687"/>
                  </a:lnTo>
                  <a:lnTo>
                    <a:pt x="106299" y="36576"/>
                  </a:lnTo>
                  <a:lnTo>
                    <a:pt x="111379" y="32893"/>
                  </a:lnTo>
                  <a:lnTo>
                    <a:pt x="112268" y="27432"/>
                  </a:lnTo>
                  <a:lnTo>
                    <a:pt x="113030" y="21971"/>
                  </a:lnTo>
                  <a:lnTo>
                    <a:pt x="109347" y="17018"/>
                  </a:lnTo>
                  <a:lnTo>
                    <a:pt x="30505" y="4826"/>
                  </a:lnTo>
                  <a:lnTo>
                    <a:pt x="0" y="127"/>
                  </a:lnTo>
                  <a:lnTo>
                    <a:pt x="37211" y="98552"/>
                  </a:lnTo>
                  <a:lnTo>
                    <a:pt x="39116" y="103632"/>
                  </a:lnTo>
                  <a:lnTo>
                    <a:pt x="44831" y="106172"/>
                  </a:lnTo>
                  <a:lnTo>
                    <a:pt x="55118" y="102362"/>
                  </a:lnTo>
                  <a:lnTo>
                    <a:pt x="57658" y="96647"/>
                  </a:lnTo>
                  <a:lnTo>
                    <a:pt x="55753" y="91440"/>
                  </a:lnTo>
                  <a:lnTo>
                    <a:pt x="37490" y="43281"/>
                  </a:lnTo>
                  <a:lnTo>
                    <a:pt x="431787" y="362839"/>
                  </a:lnTo>
                  <a:lnTo>
                    <a:pt x="444246" y="347472"/>
                  </a:lnTo>
                  <a:close/>
                </a:path>
                <a:path w="2586354" h="363854">
                  <a:moveTo>
                    <a:pt x="2586228" y="127"/>
                  </a:moveTo>
                  <a:lnTo>
                    <a:pt x="2569210" y="114"/>
                  </a:lnTo>
                  <a:lnTo>
                    <a:pt x="2569210" y="19939"/>
                  </a:lnTo>
                  <a:lnTo>
                    <a:pt x="2552166" y="19939"/>
                  </a:lnTo>
                  <a:lnTo>
                    <a:pt x="2569210" y="19939"/>
                  </a:lnTo>
                  <a:lnTo>
                    <a:pt x="2569210" y="114"/>
                  </a:lnTo>
                  <a:lnTo>
                    <a:pt x="2481072" y="0"/>
                  </a:lnTo>
                  <a:lnTo>
                    <a:pt x="2475484" y="0"/>
                  </a:lnTo>
                  <a:lnTo>
                    <a:pt x="2471039" y="4445"/>
                  </a:lnTo>
                  <a:lnTo>
                    <a:pt x="2471039" y="15367"/>
                  </a:lnTo>
                  <a:lnTo>
                    <a:pt x="2475484" y="19812"/>
                  </a:lnTo>
                  <a:lnTo>
                    <a:pt x="2532507" y="19900"/>
                  </a:lnTo>
                  <a:lnTo>
                    <a:pt x="1971675" y="346583"/>
                  </a:lnTo>
                  <a:lnTo>
                    <a:pt x="1981581" y="363728"/>
                  </a:lnTo>
                  <a:lnTo>
                    <a:pt x="2542540" y="36957"/>
                  </a:lnTo>
                  <a:lnTo>
                    <a:pt x="2514473" y="86614"/>
                  </a:lnTo>
                  <a:lnTo>
                    <a:pt x="2516124" y="92710"/>
                  </a:lnTo>
                  <a:lnTo>
                    <a:pt x="2520823" y="95377"/>
                  </a:lnTo>
                  <a:lnTo>
                    <a:pt x="2525649" y="98044"/>
                  </a:lnTo>
                  <a:lnTo>
                    <a:pt x="2531618" y="96393"/>
                  </a:lnTo>
                  <a:lnTo>
                    <a:pt x="2534412" y="91694"/>
                  </a:lnTo>
                  <a:lnTo>
                    <a:pt x="2585504" y="1397"/>
                  </a:lnTo>
                  <a:lnTo>
                    <a:pt x="2586228" y="12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813303" y="5233425"/>
              <a:ext cx="865635" cy="42820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87367" y="5582413"/>
              <a:ext cx="946423" cy="46329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224271" y="5814055"/>
              <a:ext cx="799844" cy="39776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260591" y="5743958"/>
              <a:ext cx="833637" cy="41147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942319" y="6237729"/>
              <a:ext cx="864048" cy="40233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850879" y="4430276"/>
              <a:ext cx="726411" cy="323079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9144" y="2489072"/>
              <a:ext cx="1541145" cy="605155"/>
            </a:xfrm>
            <a:custGeom>
              <a:avLst/>
              <a:gdLst/>
              <a:ahLst/>
              <a:cxnLst/>
              <a:rect l="l" t="t" r="r" b="b"/>
              <a:pathLst>
                <a:path w="1541145" h="605155">
                  <a:moveTo>
                    <a:pt x="1035050" y="139826"/>
                  </a:moveTo>
                  <a:lnTo>
                    <a:pt x="77471" y="139826"/>
                  </a:lnTo>
                  <a:lnTo>
                    <a:pt x="47315" y="145913"/>
                  </a:lnTo>
                  <a:lnTo>
                    <a:pt x="22690" y="162512"/>
                  </a:lnTo>
                  <a:lnTo>
                    <a:pt x="6088" y="187136"/>
                  </a:lnTo>
                  <a:lnTo>
                    <a:pt x="0" y="217297"/>
                  </a:lnTo>
                  <a:lnTo>
                    <a:pt x="0" y="527176"/>
                  </a:lnTo>
                  <a:lnTo>
                    <a:pt x="6088" y="557337"/>
                  </a:lnTo>
                  <a:lnTo>
                    <a:pt x="22690" y="581961"/>
                  </a:lnTo>
                  <a:lnTo>
                    <a:pt x="47315" y="598560"/>
                  </a:lnTo>
                  <a:lnTo>
                    <a:pt x="77471" y="604647"/>
                  </a:lnTo>
                  <a:lnTo>
                    <a:pt x="1035050" y="604647"/>
                  </a:lnTo>
                  <a:lnTo>
                    <a:pt x="1065205" y="598560"/>
                  </a:lnTo>
                  <a:lnTo>
                    <a:pt x="1089829" y="581961"/>
                  </a:lnTo>
                  <a:lnTo>
                    <a:pt x="1106432" y="557337"/>
                  </a:lnTo>
                  <a:lnTo>
                    <a:pt x="1112520" y="527176"/>
                  </a:lnTo>
                  <a:lnTo>
                    <a:pt x="1112520" y="333501"/>
                  </a:lnTo>
                  <a:lnTo>
                    <a:pt x="1261692" y="217297"/>
                  </a:lnTo>
                  <a:lnTo>
                    <a:pt x="1112520" y="217297"/>
                  </a:lnTo>
                  <a:lnTo>
                    <a:pt x="1106432" y="187136"/>
                  </a:lnTo>
                  <a:lnTo>
                    <a:pt x="1089829" y="162512"/>
                  </a:lnTo>
                  <a:lnTo>
                    <a:pt x="1065205" y="145913"/>
                  </a:lnTo>
                  <a:lnTo>
                    <a:pt x="1035050" y="139826"/>
                  </a:lnTo>
                  <a:close/>
                </a:path>
                <a:path w="1541145" h="605155">
                  <a:moveTo>
                    <a:pt x="1540637" y="0"/>
                  </a:moveTo>
                  <a:lnTo>
                    <a:pt x="1112520" y="217297"/>
                  </a:lnTo>
                  <a:lnTo>
                    <a:pt x="1261692" y="217297"/>
                  </a:lnTo>
                  <a:lnTo>
                    <a:pt x="1540637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0" y="2485656"/>
              <a:ext cx="1194054" cy="52957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0" y="2770644"/>
              <a:ext cx="1194054" cy="529577"/>
            </a:xfrm>
            <a:prstGeom prst="rect">
              <a:avLst/>
            </a:prstGeom>
          </p:spPr>
        </p:pic>
      </p:grpSp>
      <p:sp>
        <p:nvSpPr>
          <p:cNvPr id="129" name="object 129"/>
          <p:cNvSpPr txBox="1"/>
          <p:nvPr/>
        </p:nvSpPr>
        <p:spPr>
          <a:xfrm>
            <a:off x="66852" y="2558541"/>
            <a:ext cx="1304290" cy="842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35280">
              <a:lnSpc>
                <a:spcPct val="101099"/>
              </a:lnSpc>
              <a:spcBef>
                <a:spcPts val="95"/>
              </a:spcBef>
            </a:pPr>
            <a:r>
              <a:rPr sz="1850" spc="5" dirty="0">
                <a:latin typeface="黑体"/>
                <a:cs typeface="黑体"/>
              </a:rPr>
              <a:t>乌</a:t>
            </a:r>
            <a:r>
              <a:rPr sz="1850" spc="20" dirty="0">
                <a:latin typeface="黑体"/>
                <a:cs typeface="黑体"/>
              </a:rPr>
              <a:t>鲁</a:t>
            </a:r>
            <a:r>
              <a:rPr sz="1850" spc="5" dirty="0">
                <a:latin typeface="黑体"/>
                <a:cs typeface="黑体"/>
              </a:rPr>
              <a:t>木</a:t>
            </a:r>
            <a:r>
              <a:rPr sz="1850" spc="15" dirty="0">
                <a:latin typeface="黑体"/>
                <a:cs typeface="黑体"/>
              </a:rPr>
              <a:t>齐 </a:t>
            </a:r>
            <a:r>
              <a:rPr sz="1850" spc="5" dirty="0">
                <a:latin typeface="黑体"/>
                <a:cs typeface="黑体"/>
              </a:rPr>
              <a:t>负</a:t>
            </a:r>
            <a:r>
              <a:rPr sz="1850" spc="20" dirty="0">
                <a:latin typeface="黑体"/>
                <a:cs typeface="黑体"/>
              </a:rPr>
              <a:t>荷</a:t>
            </a:r>
            <a:r>
              <a:rPr sz="1850" spc="5" dirty="0">
                <a:latin typeface="黑体"/>
                <a:cs typeface="黑体"/>
              </a:rPr>
              <a:t>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  <a:p>
            <a:pPr marL="682625">
              <a:lnSpc>
                <a:spcPct val="100000"/>
              </a:lnSpc>
              <a:spcBef>
                <a:spcPts val="20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吐鲁番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6950964" y="2548140"/>
            <a:ext cx="2131060" cy="735330"/>
            <a:chOff x="6950964" y="2548140"/>
            <a:chExt cx="2131060" cy="735330"/>
          </a:xfrm>
        </p:grpSpPr>
        <p:sp>
          <p:nvSpPr>
            <p:cNvPr id="131" name="object 131"/>
            <p:cNvSpPr/>
            <p:nvPr/>
          </p:nvSpPr>
          <p:spPr>
            <a:xfrm>
              <a:off x="7037832" y="2644140"/>
              <a:ext cx="2044064" cy="638810"/>
            </a:xfrm>
            <a:custGeom>
              <a:avLst/>
              <a:gdLst/>
              <a:ahLst/>
              <a:cxnLst/>
              <a:rect l="l" t="t" r="r" b="b"/>
              <a:pathLst>
                <a:path w="2044065" h="638810">
                  <a:moveTo>
                    <a:pt x="1435100" y="275844"/>
                  </a:moveTo>
                  <a:lnTo>
                    <a:pt x="1004570" y="275844"/>
                  </a:lnTo>
                  <a:lnTo>
                    <a:pt x="2043938" y="638810"/>
                  </a:lnTo>
                  <a:lnTo>
                    <a:pt x="1435100" y="275844"/>
                  </a:lnTo>
                  <a:close/>
                </a:path>
                <a:path w="2044065" h="638810">
                  <a:moveTo>
                    <a:pt x="1676146" y="0"/>
                  </a:moveTo>
                  <a:lnTo>
                    <a:pt x="45974" y="0"/>
                  </a:lnTo>
                  <a:lnTo>
                    <a:pt x="28074" y="3611"/>
                  </a:lnTo>
                  <a:lnTo>
                    <a:pt x="13461" y="13462"/>
                  </a:lnTo>
                  <a:lnTo>
                    <a:pt x="3611" y="28074"/>
                  </a:lnTo>
                  <a:lnTo>
                    <a:pt x="0" y="45974"/>
                  </a:lnTo>
                  <a:lnTo>
                    <a:pt x="0" y="229870"/>
                  </a:lnTo>
                  <a:lnTo>
                    <a:pt x="3611" y="247769"/>
                  </a:lnTo>
                  <a:lnTo>
                    <a:pt x="13462" y="262382"/>
                  </a:lnTo>
                  <a:lnTo>
                    <a:pt x="28074" y="272232"/>
                  </a:lnTo>
                  <a:lnTo>
                    <a:pt x="45974" y="275844"/>
                  </a:lnTo>
                  <a:lnTo>
                    <a:pt x="1676146" y="275844"/>
                  </a:lnTo>
                  <a:lnTo>
                    <a:pt x="1694045" y="272232"/>
                  </a:lnTo>
                  <a:lnTo>
                    <a:pt x="1708658" y="262382"/>
                  </a:lnTo>
                  <a:lnTo>
                    <a:pt x="1718508" y="247769"/>
                  </a:lnTo>
                  <a:lnTo>
                    <a:pt x="1722120" y="229870"/>
                  </a:lnTo>
                  <a:lnTo>
                    <a:pt x="1722120" y="45974"/>
                  </a:lnTo>
                  <a:lnTo>
                    <a:pt x="1718508" y="28074"/>
                  </a:lnTo>
                  <a:lnTo>
                    <a:pt x="1708657" y="13462"/>
                  </a:lnTo>
                  <a:lnTo>
                    <a:pt x="1694045" y="3611"/>
                  </a:lnTo>
                  <a:lnTo>
                    <a:pt x="1676146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950964" y="2548140"/>
              <a:ext cx="1735074" cy="529577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7087361" y="2620721"/>
            <a:ext cx="144589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" dirty="0">
                <a:latin typeface="黑体"/>
                <a:cs typeface="黑体"/>
              </a:rPr>
              <a:t>银</a:t>
            </a:r>
            <a:r>
              <a:rPr sz="1850" spc="20" dirty="0">
                <a:latin typeface="黑体"/>
                <a:cs typeface="黑体"/>
              </a:rPr>
              <a:t>川</a:t>
            </a:r>
            <a:r>
              <a:rPr sz="1850" dirty="0">
                <a:latin typeface="黑体"/>
                <a:cs typeface="黑体"/>
              </a:rPr>
              <a:t>负</a:t>
            </a:r>
            <a:r>
              <a:rPr sz="1850" spc="5" dirty="0">
                <a:latin typeface="黑体"/>
                <a:cs typeface="黑体"/>
              </a:rPr>
              <a:t>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9421368" y="2391168"/>
            <a:ext cx="2172335" cy="581025"/>
            <a:chOff x="9421368" y="2391168"/>
            <a:chExt cx="2172335" cy="581025"/>
          </a:xfrm>
        </p:grpSpPr>
        <p:sp>
          <p:nvSpPr>
            <p:cNvPr id="135" name="object 135"/>
            <p:cNvSpPr/>
            <p:nvPr/>
          </p:nvSpPr>
          <p:spPr>
            <a:xfrm>
              <a:off x="9511284" y="2514600"/>
              <a:ext cx="2082164" cy="457834"/>
            </a:xfrm>
            <a:custGeom>
              <a:avLst/>
              <a:gdLst/>
              <a:ahLst/>
              <a:cxnLst/>
              <a:rect l="l" t="t" r="r" b="b"/>
              <a:pathLst>
                <a:path w="2082165" h="457835">
                  <a:moveTo>
                    <a:pt x="1567180" y="219455"/>
                  </a:moveTo>
                  <a:lnTo>
                    <a:pt x="1097026" y="219455"/>
                  </a:lnTo>
                  <a:lnTo>
                    <a:pt x="2082038" y="457580"/>
                  </a:lnTo>
                  <a:lnTo>
                    <a:pt x="1567180" y="219455"/>
                  </a:lnTo>
                  <a:close/>
                </a:path>
                <a:path w="2082165" h="457835">
                  <a:moveTo>
                    <a:pt x="1844040" y="0"/>
                  </a:moveTo>
                  <a:lnTo>
                    <a:pt x="36575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182879"/>
                  </a:lnTo>
                  <a:lnTo>
                    <a:pt x="2875" y="197113"/>
                  </a:lnTo>
                  <a:lnTo>
                    <a:pt x="10715" y="208740"/>
                  </a:lnTo>
                  <a:lnTo>
                    <a:pt x="22342" y="216580"/>
                  </a:lnTo>
                  <a:lnTo>
                    <a:pt x="36575" y="219455"/>
                  </a:lnTo>
                  <a:lnTo>
                    <a:pt x="1844040" y="219455"/>
                  </a:lnTo>
                  <a:lnTo>
                    <a:pt x="1858273" y="216580"/>
                  </a:lnTo>
                  <a:lnTo>
                    <a:pt x="1869900" y="208740"/>
                  </a:lnTo>
                  <a:lnTo>
                    <a:pt x="1877740" y="197113"/>
                  </a:lnTo>
                  <a:lnTo>
                    <a:pt x="1880616" y="182879"/>
                  </a:lnTo>
                  <a:lnTo>
                    <a:pt x="1880616" y="36575"/>
                  </a:lnTo>
                  <a:lnTo>
                    <a:pt x="1877740" y="22342"/>
                  </a:lnTo>
                  <a:lnTo>
                    <a:pt x="1869900" y="10715"/>
                  </a:lnTo>
                  <a:lnTo>
                    <a:pt x="1858273" y="2875"/>
                  </a:lnTo>
                  <a:lnTo>
                    <a:pt x="184404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421368" y="2391168"/>
              <a:ext cx="1735074" cy="529577"/>
            </a:xfrm>
            <a:prstGeom prst="rect">
              <a:avLst/>
            </a:prstGeom>
          </p:spPr>
        </p:pic>
      </p:grpSp>
      <p:sp>
        <p:nvSpPr>
          <p:cNvPr id="137" name="object 137"/>
          <p:cNvSpPr txBox="1"/>
          <p:nvPr/>
        </p:nvSpPr>
        <p:spPr>
          <a:xfrm>
            <a:off x="9559290" y="2463800"/>
            <a:ext cx="144653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黑体"/>
                <a:cs typeface="黑体"/>
              </a:rPr>
              <a:t>陕</a:t>
            </a:r>
            <a:r>
              <a:rPr sz="1850" spc="20" dirty="0">
                <a:latin typeface="黑体"/>
                <a:cs typeface="黑体"/>
              </a:rPr>
              <a:t>北</a:t>
            </a:r>
            <a:r>
              <a:rPr sz="1850" spc="5" dirty="0">
                <a:latin typeface="黑体"/>
                <a:cs typeface="黑体"/>
              </a:rPr>
              <a:t>负荷中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38" name="object 138"/>
          <p:cNvGrpSpPr/>
          <p:nvPr/>
        </p:nvGrpSpPr>
        <p:grpSpPr>
          <a:xfrm>
            <a:off x="7395082" y="4376940"/>
            <a:ext cx="2116455" cy="529590"/>
            <a:chOff x="7395082" y="4376940"/>
            <a:chExt cx="2116455" cy="529590"/>
          </a:xfrm>
        </p:grpSpPr>
        <p:sp>
          <p:nvSpPr>
            <p:cNvPr id="139" name="object 139"/>
            <p:cNvSpPr/>
            <p:nvPr/>
          </p:nvSpPr>
          <p:spPr>
            <a:xfrm>
              <a:off x="7395082" y="4448555"/>
              <a:ext cx="2116455" cy="361950"/>
            </a:xfrm>
            <a:custGeom>
              <a:avLst/>
              <a:gdLst/>
              <a:ahLst/>
              <a:cxnLst/>
              <a:rect l="l" t="t" r="r" b="b"/>
              <a:pathLst>
                <a:path w="2116454" h="361950">
                  <a:moveTo>
                    <a:pt x="2062352" y="0"/>
                  </a:moveTo>
                  <a:lnTo>
                    <a:pt x="418973" y="0"/>
                  </a:lnTo>
                  <a:lnTo>
                    <a:pt x="398021" y="4234"/>
                  </a:lnTo>
                  <a:lnTo>
                    <a:pt x="380904" y="15779"/>
                  </a:lnTo>
                  <a:lnTo>
                    <a:pt x="369359" y="32896"/>
                  </a:lnTo>
                  <a:lnTo>
                    <a:pt x="365125" y="53848"/>
                  </a:lnTo>
                  <a:lnTo>
                    <a:pt x="365125" y="188468"/>
                  </a:lnTo>
                  <a:lnTo>
                    <a:pt x="0" y="361823"/>
                  </a:lnTo>
                  <a:lnTo>
                    <a:pt x="365125" y="269240"/>
                  </a:lnTo>
                  <a:lnTo>
                    <a:pt x="2116201" y="269240"/>
                  </a:lnTo>
                  <a:lnTo>
                    <a:pt x="2116201" y="53848"/>
                  </a:lnTo>
                  <a:lnTo>
                    <a:pt x="2111966" y="32896"/>
                  </a:lnTo>
                  <a:lnTo>
                    <a:pt x="2100421" y="15779"/>
                  </a:lnTo>
                  <a:lnTo>
                    <a:pt x="2083304" y="4234"/>
                  </a:lnTo>
                  <a:lnTo>
                    <a:pt x="2062352" y="0"/>
                  </a:lnTo>
                  <a:close/>
                </a:path>
                <a:path w="2116454" h="361950">
                  <a:moveTo>
                    <a:pt x="2116201" y="269240"/>
                  </a:moveTo>
                  <a:lnTo>
                    <a:pt x="365125" y="269240"/>
                  </a:lnTo>
                  <a:lnTo>
                    <a:pt x="369359" y="290191"/>
                  </a:lnTo>
                  <a:lnTo>
                    <a:pt x="380904" y="307308"/>
                  </a:lnTo>
                  <a:lnTo>
                    <a:pt x="398021" y="318853"/>
                  </a:lnTo>
                  <a:lnTo>
                    <a:pt x="418973" y="323088"/>
                  </a:lnTo>
                  <a:lnTo>
                    <a:pt x="2062352" y="323088"/>
                  </a:lnTo>
                  <a:lnTo>
                    <a:pt x="2083304" y="318853"/>
                  </a:lnTo>
                  <a:lnTo>
                    <a:pt x="2100421" y="307308"/>
                  </a:lnTo>
                  <a:lnTo>
                    <a:pt x="2111966" y="290191"/>
                  </a:lnTo>
                  <a:lnTo>
                    <a:pt x="2116201" y="26924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676387" y="4376940"/>
              <a:ext cx="1735074" cy="529577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7813040" y="4112112"/>
            <a:ext cx="1445895" cy="6489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509"/>
              </a:spcBef>
            </a:pPr>
            <a:r>
              <a:rPr sz="1450" b="1" spc="10" dirty="0">
                <a:solidFill>
                  <a:srgbClr val="1F4E79"/>
                </a:solidFill>
                <a:latin typeface="等线"/>
                <a:cs typeface="等线"/>
              </a:rPr>
              <a:t>白银</a:t>
            </a:r>
            <a:endParaRPr sz="1450">
              <a:latin typeface="等线"/>
              <a:cs typeface="等线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50" spc="5" dirty="0">
                <a:latin typeface="黑体"/>
                <a:cs typeface="黑体"/>
              </a:rPr>
              <a:t>兰</a:t>
            </a:r>
            <a:r>
              <a:rPr sz="1850" spc="20" dirty="0">
                <a:latin typeface="黑体"/>
                <a:cs typeface="黑体"/>
              </a:rPr>
              <a:t>州</a:t>
            </a:r>
            <a:r>
              <a:rPr sz="1850" dirty="0">
                <a:latin typeface="黑体"/>
                <a:cs typeface="黑体"/>
              </a:rPr>
              <a:t>负</a:t>
            </a:r>
            <a:r>
              <a:rPr sz="1850" spc="5" dirty="0">
                <a:latin typeface="黑体"/>
                <a:cs typeface="黑体"/>
              </a:rPr>
              <a:t>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7022592" y="5487161"/>
            <a:ext cx="2078989" cy="1021080"/>
            <a:chOff x="7022592" y="5487161"/>
            <a:chExt cx="2078989" cy="1021080"/>
          </a:xfrm>
        </p:grpSpPr>
        <p:sp>
          <p:nvSpPr>
            <p:cNvPr id="143" name="object 143"/>
            <p:cNvSpPr/>
            <p:nvPr/>
          </p:nvSpPr>
          <p:spPr>
            <a:xfrm>
              <a:off x="7112508" y="5487161"/>
              <a:ext cx="1989455" cy="831850"/>
            </a:xfrm>
            <a:custGeom>
              <a:avLst/>
              <a:gdLst/>
              <a:ahLst/>
              <a:cxnLst/>
              <a:rect l="l" t="t" r="r" b="b"/>
              <a:pathLst>
                <a:path w="1989454" h="831850">
                  <a:moveTo>
                    <a:pt x="1727453" y="589026"/>
                  </a:moveTo>
                  <a:lnTo>
                    <a:pt x="40386" y="589026"/>
                  </a:lnTo>
                  <a:lnTo>
                    <a:pt x="24645" y="592200"/>
                  </a:lnTo>
                  <a:lnTo>
                    <a:pt x="11811" y="600856"/>
                  </a:lnTo>
                  <a:lnTo>
                    <a:pt x="3167" y="613693"/>
                  </a:lnTo>
                  <a:lnTo>
                    <a:pt x="0" y="629411"/>
                  </a:lnTo>
                  <a:lnTo>
                    <a:pt x="0" y="790956"/>
                  </a:lnTo>
                  <a:lnTo>
                    <a:pt x="3167" y="806674"/>
                  </a:lnTo>
                  <a:lnTo>
                    <a:pt x="11811" y="819511"/>
                  </a:lnTo>
                  <a:lnTo>
                    <a:pt x="24645" y="828167"/>
                  </a:lnTo>
                  <a:lnTo>
                    <a:pt x="40386" y="831342"/>
                  </a:lnTo>
                  <a:lnTo>
                    <a:pt x="1727453" y="831342"/>
                  </a:lnTo>
                  <a:lnTo>
                    <a:pt x="1743194" y="828167"/>
                  </a:lnTo>
                  <a:lnTo>
                    <a:pt x="1756029" y="819511"/>
                  </a:lnTo>
                  <a:lnTo>
                    <a:pt x="1764672" y="806674"/>
                  </a:lnTo>
                  <a:lnTo>
                    <a:pt x="1767840" y="790956"/>
                  </a:lnTo>
                  <a:lnTo>
                    <a:pt x="1767840" y="629411"/>
                  </a:lnTo>
                  <a:lnTo>
                    <a:pt x="1764672" y="613693"/>
                  </a:lnTo>
                  <a:lnTo>
                    <a:pt x="1756029" y="600856"/>
                  </a:lnTo>
                  <a:lnTo>
                    <a:pt x="1743194" y="592200"/>
                  </a:lnTo>
                  <a:lnTo>
                    <a:pt x="1727453" y="589026"/>
                  </a:lnTo>
                  <a:close/>
                </a:path>
                <a:path w="1989454" h="831850">
                  <a:moveTo>
                    <a:pt x="1988947" y="0"/>
                  </a:moveTo>
                  <a:lnTo>
                    <a:pt x="1031240" y="589026"/>
                  </a:lnTo>
                  <a:lnTo>
                    <a:pt x="1473200" y="589026"/>
                  </a:lnTo>
                  <a:lnTo>
                    <a:pt x="1988947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22592" y="5975603"/>
              <a:ext cx="1738122" cy="532637"/>
            </a:xfrm>
            <a:prstGeom prst="rect">
              <a:avLst/>
            </a:prstGeom>
          </p:spPr>
        </p:pic>
      </p:grpSp>
      <p:sp>
        <p:nvSpPr>
          <p:cNvPr id="145" name="object 145"/>
          <p:cNvSpPr txBox="1"/>
          <p:nvPr/>
        </p:nvSpPr>
        <p:spPr>
          <a:xfrm>
            <a:off x="7161403" y="6050076"/>
            <a:ext cx="144653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黑体"/>
                <a:cs typeface="黑体"/>
              </a:rPr>
              <a:t>关</a:t>
            </a:r>
            <a:r>
              <a:rPr sz="1850" spc="20" dirty="0">
                <a:latin typeface="黑体"/>
                <a:cs typeface="黑体"/>
              </a:rPr>
              <a:t>中</a:t>
            </a:r>
            <a:r>
              <a:rPr sz="1850" spc="5" dirty="0">
                <a:latin typeface="黑体"/>
                <a:cs typeface="黑体"/>
              </a:rPr>
              <a:t>负荷中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pic>
        <p:nvPicPr>
          <p:cNvPr id="146" name="object 14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9079992" y="5460491"/>
            <a:ext cx="677418" cy="454913"/>
          </a:xfrm>
          <a:prstGeom prst="rect">
            <a:avLst/>
          </a:prstGeom>
        </p:spPr>
      </p:pic>
      <p:sp>
        <p:nvSpPr>
          <p:cNvPr id="147" name="object 147"/>
          <p:cNvSpPr txBox="1"/>
          <p:nvPr/>
        </p:nvSpPr>
        <p:spPr>
          <a:xfrm>
            <a:off x="9195943" y="5502351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1F4E79"/>
                </a:solidFill>
                <a:latin typeface="等线"/>
                <a:cs typeface="等线"/>
              </a:rPr>
              <a:t>西安</a:t>
            </a:r>
            <a:endParaRPr sz="1600">
              <a:latin typeface="等线"/>
              <a:cs typeface="等线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674870" y="3316985"/>
            <a:ext cx="1317625" cy="0"/>
          </a:xfrm>
          <a:custGeom>
            <a:avLst/>
            <a:gdLst/>
            <a:ahLst/>
            <a:cxnLst/>
            <a:rect l="l" t="t" r="r" b="b"/>
            <a:pathLst>
              <a:path w="1317625">
                <a:moveTo>
                  <a:pt x="0" y="0"/>
                </a:moveTo>
                <a:lnTo>
                  <a:pt x="1317625" y="0"/>
                </a:lnTo>
              </a:path>
            </a:pathLst>
          </a:custGeom>
          <a:ln w="1021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7276" y="0"/>
            <a:ext cx="8568690" cy="985519"/>
            <a:chOff x="1827276" y="0"/>
            <a:chExt cx="8568690" cy="9855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7276" y="0"/>
              <a:ext cx="7779258" cy="9547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4356" y="0"/>
              <a:ext cx="944118" cy="9852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6295" y="0"/>
              <a:ext cx="1169670" cy="9547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29408" y="1650"/>
            <a:ext cx="7933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安全约束冗</a:t>
            </a:r>
            <a:r>
              <a:rPr sz="4000" spc="-5" dirty="0"/>
              <a:t>余解</a:t>
            </a:r>
            <a:r>
              <a:rPr sz="4000" dirty="0"/>
              <a:t>析</a:t>
            </a:r>
            <a:r>
              <a:rPr sz="4000" spc="-5" dirty="0"/>
              <a:t>条件</a:t>
            </a:r>
            <a:r>
              <a:rPr sz="4000" dirty="0"/>
              <a:t>的</a:t>
            </a:r>
            <a:r>
              <a:rPr sz="4000" spc="-5" dirty="0"/>
              <a:t>应用</a:t>
            </a:r>
            <a:r>
              <a:rPr sz="4000" spc="5" dirty="0"/>
              <a:t>（</a:t>
            </a:r>
            <a:r>
              <a:rPr sz="4000" spc="5" dirty="0">
                <a:latin typeface="Arial"/>
                <a:cs typeface="Arial"/>
              </a:rPr>
              <a:t>2</a:t>
            </a:r>
            <a:r>
              <a:rPr sz="4000" spc="5" dirty="0"/>
              <a:t>）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-11429" y="600455"/>
            <a:ext cx="12203430" cy="5084445"/>
            <a:chOff x="-11429" y="600455"/>
            <a:chExt cx="12203430" cy="5084445"/>
          </a:xfrm>
        </p:grpSpPr>
        <p:sp>
          <p:nvSpPr>
            <p:cNvPr id="8" name="object 8"/>
            <p:cNvSpPr/>
            <p:nvPr/>
          </p:nvSpPr>
          <p:spPr>
            <a:xfrm>
              <a:off x="0" y="703327"/>
              <a:ext cx="12180570" cy="1905"/>
            </a:xfrm>
            <a:custGeom>
              <a:avLst/>
              <a:gdLst/>
              <a:ahLst/>
              <a:cxnLst/>
              <a:rect l="l" t="t" r="r" b="b"/>
              <a:pathLst>
                <a:path w="12180570" h="1904">
                  <a:moveTo>
                    <a:pt x="0" y="0"/>
                  </a:moveTo>
                  <a:lnTo>
                    <a:pt x="12180570" y="1649"/>
                  </a:lnTo>
                </a:path>
              </a:pathLst>
            </a:custGeom>
            <a:ln w="2286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7664" y="600455"/>
              <a:ext cx="4598670" cy="899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756" y="1289304"/>
              <a:ext cx="11439144" cy="4395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1992" y="2458224"/>
              <a:ext cx="791718" cy="5295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7480" y="2471940"/>
              <a:ext cx="395478" cy="5295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6727" y="2458224"/>
              <a:ext cx="791718" cy="5295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2216" y="2471940"/>
              <a:ext cx="395477" cy="52957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1464" y="2458224"/>
              <a:ext cx="788670" cy="5295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3904" y="2471940"/>
              <a:ext cx="395477" cy="5295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3152" y="2458224"/>
              <a:ext cx="1026413" cy="5295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1992" y="2756928"/>
              <a:ext cx="991362" cy="5295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97124" y="2743212"/>
              <a:ext cx="1265681" cy="52957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10334" y="2713354"/>
              <a:ext cx="455930" cy="191135"/>
            </a:xfrm>
            <a:custGeom>
              <a:avLst/>
              <a:gdLst/>
              <a:ahLst/>
              <a:cxnLst/>
              <a:rect l="l" t="t" r="r" b="b"/>
              <a:pathLst>
                <a:path w="455930" h="191135">
                  <a:moveTo>
                    <a:pt x="77597" y="85217"/>
                  </a:moveTo>
                  <a:lnTo>
                    <a:pt x="71247" y="85725"/>
                  </a:lnTo>
                  <a:lnTo>
                    <a:pt x="67818" y="89916"/>
                  </a:lnTo>
                  <a:lnTo>
                    <a:pt x="0" y="170307"/>
                  </a:lnTo>
                  <a:lnTo>
                    <a:pt x="108712" y="190754"/>
                  </a:lnTo>
                  <a:lnTo>
                    <a:pt x="113918" y="187198"/>
                  </a:lnTo>
                  <a:lnTo>
                    <a:pt x="115951" y="176530"/>
                  </a:lnTo>
                  <a:lnTo>
                    <a:pt x="113609" y="173100"/>
                  </a:lnTo>
                  <a:lnTo>
                    <a:pt x="21843" y="173100"/>
                  </a:lnTo>
                  <a:lnTo>
                    <a:pt x="15113" y="154432"/>
                  </a:lnTo>
                  <a:lnTo>
                    <a:pt x="49559" y="142169"/>
                  </a:lnTo>
                  <a:lnTo>
                    <a:pt x="86487" y="98425"/>
                  </a:lnTo>
                  <a:lnTo>
                    <a:pt x="85979" y="92202"/>
                  </a:lnTo>
                  <a:lnTo>
                    <a:pt x="81788" y="88646"/>
                  </a:lnTo>
                  <a:lnTo>
                    <a:pt x="77597" y="85217"/>
                  </a:lnTo>
                  <a:close/>
                </a:path>
                <a:path w="455930" h="191135">
                  <a:moveTo>
                    <a:pt x="49559" y="142169"/>
                  </a:moveTo>
                  <a:lnTo>
                    <a:pt x="15113" y="154432"/>
                  </a:lnTo>
                  <a:lnTo>
                    <a:pt x="21843" y="173100"/>
                  </a:lnTo>
                  <a:lnTo>
                    <a:pt x="30396" y="170053"/>
                  </a:lnTo>
                  <a:lnTo>
                    <a:pt x="26035" y="170053"/>
                  </a:lnTo>
                  <a:lnTo>
                    <a:pt x="20320" y="153924"/>
                  </a:lnTo>
                  <a:lnTo>
                    <a:pt x="39642" y="153924"/>
                  </a:lnTo>
                  <a:lnTo>
                    <a:pt x="49559" y="142169"/>
                  </a:lnTo>
                  <a:close/>
                </a:path>
                <a:path w="455930" h="191135">
                  <a:moveTo>
                    <a:pt x="56481" y="160757"/>
                  </a:moveTo>
                  <a:lnTo>
                    <a:pt x="21843" y="173100"/>
                  </a:lnTo>
                  <a:lnTo>
                    <a:pt x="113609" y="173100"/>
                  </a:lnTo>
                  <a:lnTo>
                    <a:pt x="112395" y="171323"/>
                  </a:lnTo>
                  <a:lnTo>
                    <a:pt x="56481" y="160757"/>
                  </a:lnTo>
                  <a:close/>
                </a:path>
                <a:path w="455930" h="191135">
                  <a:moveTo>
                    <a:pt x="20320" y="153924"/>
                  </a:moveTo>
                  <a:lnTo>
                    <a:pt x="26035" y="170053"/>
                  </a:lnTo>
                  <a:lnTo>
                    <a:pt x="36985" y="157073"/>
                  </a:lnTo>
                  <a:lnTo>
                    <a:pt x="20320" y="153924"/>
                  </a:lnTo>
                  <a:close/>
                </a:path>
                <a:path w="455930" h="191135">
                  <a:moveTo>
                    <a:pt x="36985" y="157073"/>
                  </a:moveTo>
                  <a:lnTo>
                    <a:pt x="26035" y="170053"/>
                  </a:lnTo>
                  <a:lnTo>
                    <a:pt x="30396" y="170053"/>
                  </a:lnTo>
                  <a:lnTo>
                    <a:pt x="56481" y="160757"/>
                  </a:lnTo>
                  <a:lnTo>
                    <a:pt x="36985" y="157073"/>
                  </a:lnTo>
                  <a:close/>
                </a:path>
                <a:path w="455930" h="191135">
                  <a:moveTo>
                    <a:pt x="448945" y="0"/>
                  </a:moveTo>
                  <a:lnTo>
                    <a:pt x="49559" y="142169"/>
                  </a:lnTo>
                  <a:lnTo>
                    <a:pt x="36985" y="157073"/>
                  </a:lnTo>
                  <a:lnTo>
                    <a:pt x="56481" y="160757"/>
                  </a:lnTo>
                  <a:lnTo>
                    <a:pt x="455549" y="18542"/>
                  </a:lnTo>
                  <a:lnTo>
                    <a:pt x="448945" y="0"/>
                  </a:lnTo>
                  <a:close/>
                </a:path>
                <a:path w="455930" h="191135">
                  <a:moveTo>
                    <a:pt x="39642" y="153924"/>
                  </a:moveTo>
                  <a:lnTo>
                    <a:pt x="20320" y="153924"/>
                  </a:lnTo>
                  <a:lnTo>
                    <a:pt x="36985" y="157073"/>
                  </a:lnTo>
                  <a:lnTo>
                    <a:pt x="39642" y="153924"/>
                  </a:lnTo>
                  <a:close/>
                </a:path>
              </a:pathLst>
            </a:custGeom>
            <a:solidFill>
              <a:srgbClr val="00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7840" y="1764779"/>
              <a:ext cx="681989" cy="4579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84426" y="1826767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哈密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99232" y="2122919"/>
            <a:ext cx="1781175" cy="470534"/>
            <a:chOff x="2999232" y="2122919"/>
            <a:chExt cx="1781175" cy="470534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9232" y="2135111"/>
              <a:ext cx="681990" cy="4579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8036" y="2122919"/>
              <a:ext cx="681989" cy="4579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358644" y="2118274"/>
            <a:ext cx="2398395" cy="100838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769620">
              <a:lnSpc>
                <a:spcPct val="100000"/>
              </a:lnSpc>
              <a:spcBef>
                <a:spcPts val="710"/>
              </a:spcBef>
              <a:tabLst>
                <a:tab pos="1867535" algn="l"/>
              </a:tabLst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安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西	</a:t>
            </a:r>
            <a:r>
              <a:rPr sz="2400" spc="7" baseline="3472" dirty="0">
                <a:solidFill>
                  <a:srgbClr val="1F4E79"/>
                </a:solidFill>
                <a:latin typeface="黑体"/>
                <a:cs typeface="黑体"/>
              </a:rPr>
              <a:t>酒泉</a:t>
            </a:r>
            <a:endParaRPr sz="2400" baseline="3472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哈密</a:t>
            </a:r>
            <a:r>
              <a:rPr sz="1850" spc="5" dirty="0">
                <a:solidFill>
                  <a:srgbClr val="0000CC"/>
                </a:solidFill>
                <a:latin typeface="Arial"/>
                <a:cs typeface="Arial"/>
              </a:rPr>
              <a:t>-</a:t>
            </a: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敦煌</a:t>
            </a:r>
            <a:r>
              <a:rPr sz="1850" spc="5" dirty="0">
                <a:solidFill>
                  <a:srgbClr val="0000CC"/>
                </a:solidFill>
                <a:latin typeface="Arial"/>
                <a:cs typeface="Arial"/>
              </a:rPr>
              <a:t>-</a:t>
            </a:r>
            <a:r>
              <a:rPr sz="1850" spc="5" dirty="0">
                <a:solidFill>
                  <a:srgbClr val="0000CC"/>
                </a:solidFill>
                <a:latin typeface="黑体"/>
                <a:cs typeface="黑体"/>
              </a:rPr>
              <a:t>鱼卡</a:t>
            </a:r>
            <a:r>
              <a:rPr sz="1850" spc="5" dirty="0">
                <a:solidFill>
                  <a:srgbClr val="0000CC"/>
                </a:solidFill>
                <a:latin typeface="Arial"/>
                <a:cs typeface="Arial"/>
              </a:rPr>
              <a:t>-</a:t>
            </a: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格</a:t>
            </a:r>
            <a:r>
              <a:rPr sz="1850" spc="5" dirty="0">
                <a:solidFill>
                  <a:srgbClr val="0000CC"/>
                </a:solidFill>
                <a:latin typeface="黑体"/>
                <a:cs typeface="黑体"/>
              </a:rPr>
              <a:t>尔</a:t>
            </a: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木</a:t>
            </a:r>
            <a:endParaRPr sz="185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50" spc="10" dirty="0">
                <a:solidFill>
                  <a:srgbClr val="0000CC"/>
                </a:solidFill>
                <a:latin typeface="Arial"/>
                <a:cs typeface="Arial"/>
              </a:rPr>
              <a:t>750kV</a:t>
            </a: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第二</a:t>
            </a:r>
            <a:r>
              <a:rPr sz="1850" spc="5" dirty="0">
                <a:solidFill>
                  <a:srgbClr val="0000CC"/>
                </a:solidFill>
                <a:latin typeface="黑体"/>
                <a:cs typeface="黑体"/>
              </a:rPr>
              <a:t>通</a:t>
            </a:r>
            <a:r>
              <a:rPr sz="1850" spc="20" dirty="0">
                <a:solidFill>
                  <a:srgbClr val="0000CC"/>
                </a:solidFill>
                <a:latin typeface="黑体"/>
                <a:cs typeface="黑体"/>
              </a:rPr>
              <a:t>道</a:t>
            </a:r>
            <a:endParaRPr sz="1850">
              <a:latin typeface="黑体"/>
              <a:cs typeface="黑体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80303" y="1699247"/>
            <a:ext cx="681989" cy="4579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597397" y="1760600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金昌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05839" y="4396740"/>
            <a:ext cx="2009775" cy="948690"/>
            <a:chOff x="1005839" y="4396740"/>
            <a:chExt cx="2009775" cy="948690"/>
          </a:xfrm>
        </p:grpSpPr>
        <p:sp>
          <p:nvSpPr>
            <p:cNvPr id="30" name="object 30"/>
            <p:cNvSpPr/>
            <p:nvPr/>
          </p:nvSpPr>
          <p:spPr>
            <a:xfrm>
              <a:off x="1024889" y="4615434"/>
              <a:ext cx="885190" cy="5080"/>
            </a:xfrm>
            <a:custGeom>
              <a:avLst/>
              <a:gdLst/>
              <a:ahLst/>
              <a:cxnLst/>
              <a:rect l="l" t="t" r="r" b="b"/>
              <a:pathLst>
                <a:path w="885189" h="5079">
                  <a:moveTo>
                    <a:pt x="0" y="0"/>
                  </a:moveTo>
                  <a:lnTo>
                    <a:pt x="884935" y="4826"/>
                  </a:lnTo>
                </a:path>
              </a:pathLst>
            </a:custGeom>
            <a:ln w="38099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4889" y="4949190"/>
              <a:ext cx="885190" cy="5080"/>
            </a:xfrm>
            <a:custGeom>
              <a:avLst/>
              <a:gdLst/>
              <a:ahLst/>
              <a:cxnLst/>
              <a:rect l="l" t="t" r="r" b="b"/>
              <a:pathLst>
                <a:path w="885189" h="5079">
                  <a:moveTo>
                    <a:pt x="0" y="0"/>
                  </a:moveTo>
                  <a:lnTo>
                    <a:pt x="884935" y="4826"/>
                  </a:lnTo>
                </a:path>
              </a:pathLst>
            </a:custGeom>
            <a:ln w="19811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5187" y="4396740"/>
              <a:ext cx="1130046" cy="6042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5187" y="4739640"/>
              <a:ext cx="1130046" cy="60579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042286" y="4448651"/>
            <a:ext cx="795020" cy="7112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100" spc="20" dirty="0">
                <a:latin typeface="Arial"/>
                <a:cs typeface="Arial"/>
              </a:rPr>
              <a:t>750kV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15" dirty="0">
                <a:latin typeface="Arial"/>
                <a:cs typeface="Arial"/>
              </a:rPr>
              <a:t>330kV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04900" y="3259823"/>
            <a:ext cx="6259830" cy="897255"/>
            <a:chOff x="1104900" y="3259823"/>
            <a:chExt cx="6259830" cy="897255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82740" y="3698735"/>
              <a:ext cx="681990" cy="4579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4900" y="3259823"/>
              <a:ext cx="884682" cy="4579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21130" y="3322701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格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尔木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04388" y="3685019"/>
            <a:ext cx="884682" cy="457974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3220339" y="3746753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龙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羊峡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12079" y="2799575"/>
            <a:ext cx="681989" cy="45797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328920" y="2861563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武胜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753343" y="2889491"/>
            <a:ext cx="681990" cy="45797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0871454" y="2950844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延安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260835" y="1784591"/>
            <a:ext cx="681990" cy="45797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1378945" y="1846325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神木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930383" y="5416296"/>
            <a:ext cx="681990" cy="457974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048493" y="5478576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安康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666988" y="4957559"/>
            <a:ext cx="681990" cy="45797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784463" y="5020817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汉中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06324" y="1984235"/>
            <a:ext cx="884682" cy="45797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422554" y="2046858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吐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鲁番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5843" y="1217663"/>
            <a:ext cx="986790" cy="1734185"/>
            <a:chOff x="275843" y="1217663"/>
            <a:chExt cx="986790" cy="1734185"/>
          </a:xfrm>
        </p:grpSpPr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0643" y="1217663"/>
              <a:ext cx="681990" cy="4579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5843" y="2493251"/>
              <a:ext cx="681990" cy="45797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92379" y="2555874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巴州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640835" y="1246619"/>
            <a:ext cx="1586230" cy="996315"/>
            <a:chOff x="3640835" y="1246619"/>
            <a:chExt cx="1586230" cy="996315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40835" y="1246619"/>
              <a:ext cx="681989" cy="4579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88307" y="1621523"/>
              <a:ext cx="884682" cy="4579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44567" y="1784591"/>
              <a:ext cx="681989" cy="457974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105402" y="1683511"/>
            <a:ext cx="989330" cy="43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嘉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峪关</a:t>
            </a:r>
            <a:endParaRPr sz="1600">
              <a:latin typeface="黑体"/>
              <a:cs typeface="黑体"/>
            </a:endParaRPr>
          </a:p>
          <a:p>
            <a:pPr marL="567690">
              <a:lnSpc>
                <a:spcPts val="1600"/>
              </a:lnSpc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张掖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907535" y="3974579"/>
            <a:ext cx="884682" cy="457974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4024376" y="4037457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拉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西瓦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03064" y="3988295"/>
            <a:ext cx="884682" cy="457974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4819650" y="4050538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李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家峡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66" name="object 6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227320" y="4186415"/>
            <a:ext cx="884681" cy="457974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5344159" y="4248403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公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伯峡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583935" y="3759695"/>
            <a:ext cx="1283970" cy="610870"/>
            <a:chOff x="5583935" y="3759695"/>
            <a:chExt cx="1283970" cy="610870"/>
          </a:xfrm>
        </p:grpSpPr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83935" y="3912095"/>
              <a:ext cx="884682" cy="4579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83223" y="3759695"/>
              <a:ext cx="884681" cy="457974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5675629" y="3821429"/>
            <a:ext cx="1583690" cy="42164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8100" marR="30480" indent="398780">
              <a:lnSpc>
                <a:spcPct val="62500"/>
              </a:lnSpc>
              <a:spcBef>
                <a:spcPts val="81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刘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家峡</a:t>
            </a:r>
            <a:r>
              <a:rPr sz="1600" spc="-190" dirty="0">
                <a:solidFill>
                  <a:srgbClr val="1F4E79"/>
                </a:solidFill>
                <a:latin typeface="黑体"/>
                <a:cs typeface="黑体"/>
              </a:rPr>
              <a:t> </a:t>
            </a:r>
            <a:r>
              <a:rPr sz="2400" spc="7" baseline="17361" dirty="0">
                <a:solidFill>
                  <a:srgbClr val="1F4E79"/>
                </a:solidFill>
                <a:latin typeface="黑体"/>
                <a:cs typeface="黑体"/>
              </a:rPr>
              <a:t>兰州 </a:t>
            </a: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积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石峡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72" name="object 7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175247" y="4120883"/>
            <a:ext cx="884681" cy="457974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6292341" y="4183126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九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甸峡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1135868" y="3973055"/>
            <a:ext cx="885190" cy="702310"/>
            <a:chOff x="11135868" y="3973055"/>
            <a:chExt cx="885190" cy="702310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135868" y="3973055"/>
              <a:ext cx="681990" cy="4579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35868" y="4216895"/>
              <a:ext cx="884681" cy="457974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11253596" y="4035297"/>
            <a:ext cx="6350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灵宝 换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流站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78" name="object 7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244071" y="3336023"/>
            <a:ext cx="681990" cy="457974"/>
          </a:xfrm>
          <a:prstGeom prst="rect">
            <a:avLst/>
          </a:prstGeom>
        </p:spPr>
      </p:pic>
      <p:sp>
        <p:nvSpPr>
          <p:cNvPr id="79" name="object 79"/>
          <p:cNvSpPr txBox="1"/>
          <p:nvPr/>
        </p:nvSpPr>
        <p:spPr>
          <a:xfrm>
            <a:off x="11361801" y="3398265"/>
            <a:ext cx="434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韩城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80" name="object 8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500359" y="3659111"/>
            <a:ext cx="681990" cy="457974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10618469" y="3721049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F4E79"/>
                </a:solidFill>
                <a:latin typeface="黑体"/>
                <a:cs typeface="黑体"/>
              </a:rPr>
              <a:t>蒲城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82" name="object 8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72043" y="4049255"/>
            <a:ext cx="681990" cy="457974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8089772" y="4111574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F4E79"/>
                </a:solidFill>
                <a:latin typeface="黑体"/>
                <a:cs typeface="黑体"/>
              </a:rPr>
              <a:t>宝鸡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84" name="object 8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571231" y="2836151"/>
            <a:ext cx="681990" cy="457974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7688960" y="2897886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白银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86" name="object 8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031735" y="1863839"/>
            <a:ext cx="884681" cy="457974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7149210" y="1925827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贺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兰山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88" name="object 8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066276" y="1784591"/>
            <a:ext cx="681990" cy="457974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9183751" y="1846325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银川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90" name="object 9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994647" y="2964167"/>
            <a:ext cx="884681" cy="457974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9111742" y="3026155"/>
            <a:ext cx="635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六</a:t>
            </a:r>
            <a:r>
              <a:rPr sz="1600" spc="-5" dirty="0">
                <a:solidFill>
                  <a:srgbClr val="1F4E79"/>
                </a:solidFill>
                <a:latin typeface="黑体"/>
                <a:cs typeface="黑体"/>
              </a:rPr>
              <a:t>盘山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91439" y="598931"/>
            <a:ext cx="11318875" cy="5125720"/>
            <a:chOff x="91439" y="598931"/>
            <a:chExt cx="11318875" cy="5125720"/>
          </a:xfrm>
        </p:grpSpPr>
        <p:pic>
          <p:nvPicPr>
            <p:cNvPr id="93" name="object 9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95955" y="4056894"/>
              <a:ext cx="873252" cy="43430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791711" y="4335787"/>
              <a:ext cx="890031" cy="43738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28031" y="4518652"/>
              <a:ext cx="913271" cy="45415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59423" y="4491231"/>
              <a:ext cx="841254" cy="41604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538459" y="5317233"/>
              <a:ext cx="871665" cy="40691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544555" y="3281175"/>
              <a:ext cx="815696" cy="36270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66115" y="713231"/>
              <a:ext cx="1304925" cy="718820"/>
            </a:xfrm>
            <a:custGeom>
              <a:avLst/>
              <a:gdLst/>
              <a:ahLst/>
              <a:cxnLst/>
              <a:rect l="l" t="t" r="r" b="b"/>
              <a:pathLst>
                <a:path w="1304925" h="718819">
                  <a:moveTo>
                    <a:pt x="1087120" y="525779"/>
                  </a:moveTo>
                  <a:lnTo>
                    <a:pt x="760984" y="525779"/>
                  </a:lnTo>
                  <a:lnTo>
                    <a:pt x="1071524" y="718312"/>
                  </a:lnTo>
                  <a:lnTo>
                    <a:pt x="1087120" y="525779"/>
                  </a:lnTo>
                  <a:close/>
                </a:path>
                <a:path w="1304925" h="718819">
                  <a:moveTo>
                    <a:pt x="1216914" y="0"/>
                  </a:moveTo>
                  <a:lnTo>
                    <a:pt x="87630" y="0"/>
                  </a:lnTo>
                  <a:lnTo>
                    <a:pt x="53519" y="6887"/>
                  </a:lnTo>
                  <a:lnTo>
                    <a:pt x="25665" y="25669"/>
                  </a:lnTo>
                  <a:lnTo>
                    <a:pt x="6885" y="53524"/>
                  </a:lnTo>
                  <a:lnTo>
                    <a:pt x="0" y="87629"/>
                  </a:lnTo>
                  <a:lnTo>
                    <a:pt x="0" y="438150"/>
                  </a:lnTo>
                  <a:lnTo>
                    <a:pt x="6885" y="472255"/>
                  </a:lnTo>
                  <a:lnTo>
                    <a:pt x="25665" y="500110"/>
                  </a:lnTo>
                  <a:lnTo>
                    <a:pt x="53519" y="518892"/>
                  </a:lnTo>
                  <a:lnTo>
                    <a:pt x="87630" y="525779"/>
                  </a:lnTo>
                  <a:lnTo>
                    <a:pt x="1216914" y="525779"/>
                  </a:lnTo>
                  <a:lnTo>
                    <a:pt x="1251019" y="518892"/>
                  </a:lnTo>
                  <a:lnTo>
                    <a:pt x="1278874" y="500110"/>
                  </a:lnTo>
                  <a:lnTo>
                    <a:pt x="1297656" y="472255"/>
                  </a:lnTo>
                  <a:lnTo>
                    <a:pt x="1304544" y="438150"/>
                  </a:lnTo>
                  <a:lnTo>
                    <a:pt x="1304544" y="87629"/>
                  </a:lnTo>
                  <a:lnTo>
                    <a:pt x="1297656" y="53524"/>
                  </a:lnTo>
                  <a:lnTo>
                    <a:pt x="1278874" y="25669"/>
                  </a:lnTo>
                  <a:lnTo>
                    <a:pt x="1251019" y="6887"/>
                  </a:lnTo>
                  <a:lnTo>
                    <a:pt x="1216914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439" y="598931"/>
              <a:ext cx="1262634" cy="5311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439" y="883907"/>
              <a:ext cx="1262634" cy="531126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227787" y="672465"/>
            <a:ext cx="974090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850" spc="5" dirty="0">
                <a:latin typeface="黑体"/>
                <a:cs typeface="黑体"/>
              </a:rPr>
              <a:t>乌</a:t>
            </a:r>
            <a:r>
              <a:rPr sz="1850" spc="20" dirty="0">
                <a:latin typeface="黑体"/>
                <a:cs typeface="黑体"/>
              </a:rPr>
              <a:t>鲁</a:t>
            </a:r>
            <a:r>
              <a:rPr sz="1850" spc="5" dirty="0">
                <a:latin typeface="黑体"/>
                <a:cs typeface="黑体"/>
              </a:rPr>
              <a:t>木</a:t>
            </a:r>
            <a:r>
              <a:rPr sz="1850" spc="15" dirty="0">
                <a:latin typeface="黑体"/>
                <a:cs typeface="黑体"/>
              </a:rPr>
              <a:t>齐 </a:t>
            </a:r>
            <a:r>
              <a:rPr sz="1850" spc="5" dirty="0">
                <a:latin typeface="黑体"/>
                <a:cs typeface="黑体"/>
              </a:rPr>
              <a:t>负</a:t>
            </a:r>
            <a:r>
              <a:rPr sz="1850" spc="20" dirty="0">
                <a:latin typeface="黑体"/>
                <a:cs typeface="黑体"/>
              </a:rPr>
              <a:t>荷</a:t>
            </a:r>
            <a:r>
              <a:rPr sz="1850" spc="5" dirty="0">
                <a:latin typeface="黑体"/>
                <a:cs typeface="黑体"/>
              </a:rPr>
              <a:t>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  <a:p>
            <a:pPr marL="481330">
              <a:lnSpc>
                <a:spcPct val="100000"/>
              </a:lnSpc>
              <a:spcBef>
                <a:spcPts val="290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乌北</a:t>
            </a:r>
            <a:endParaRPr sz="1600">
              <a:latin typeface="黑体"/>
              <a:cs typeface="黑体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652259" y="1388376"/>
            <a:ext cx="2150745" cy="737235"/>
            <a:chOff x="6652259" y="1388376"/>
            <a:chExt cx="2150745" cy="737235"/>
          </a:xfrm>
        </p:grpSpPr>
        <p:sp>
          <p:nvSpPr>
            <p:cNvPr id="104" name="object 104"/>
            <p:cNvSpPr/>
            <p:nvPr/>
          </p:nvSpPr>
          <p:spPr>
            <a:xfrm>
              <a:off x="6739127" y="1482851"/>
              <a:ext cx="2064385" cy="642620"/>
            </a:xfrm>
            <a:custGeom>
              <a:avLst/>
              <a:gdLst/>
              <a:ahLst/>
              <a:cxnLst/>
              <a:rect l="l" t="t" r="r" b="b"/>
              <a:pathLst>
                <a:path w="2064384" h="642619">
                  <a:moveTo>
                    <a:pt x="1449070" y="277368"/>
                  </a:moveTo>
                  <a:lnTo>
                    <a:pt x="1014349" y="277368"/>
                  </a:lnTo>
                  <a:lnTo>
                    <a:pt x="2063877" y="642365"/>
                  </a:lnTo>
                  <a:lnTo>
                    <a:pt x="1449070" y="277368"/>
                  </a:lnTo>
                  <a:close/>
                </a:path>
                <a:path w="2064384" h="642619">
                  <a:moveTo>
                    <a:pt x="1692655" y="0"/>
                  </a:moveTo>
                  <a:lnTo>
                    <a:pt x="46227" y="0"/>
                  </a:lnTo>
                  <a:lnTo>
                    <a:pt x="28235" y="3633"/>
                  </a:lnTo>
                  <a:lnTo>
                    <a:pt x="13541" y="13541"/>
                  </a:lnTo>
                  <a:lnTo>
                    <a:pt x="3633" y="28235"/>
                  </a:lnTo>
                  <a:lnTo>
                    <a:pt x="0" y="46227"/>
                  </a:lnTo>
                  <a:lnTo>
                    <a:pt x="0" y="231139"/>
                  </a:lnTo>
                  <a:lnTo>
                    <a:pt x="3633" y="249132"/>
                  </a:lnTo>
                  <a:lnTo>
                    <a:pt x="13541" y="263826"/>
                  </a:lnTo>
                  <a:lnTo>
                    <a:pt x="28235" y="273734"/>
                  </a:lnTo>
                  <a:lnTo>
                    <a:pt x="46227" y="277368"/>
                  </a:lnTo>
                  <a:lnTo>
                    <a:pt x="1692655" y="277368"/>
                  </a:lnTo>
                  <a:lnTo>
                    <a:pt x="1710648" y="273734"/>
                  </a:lnTo>
                  <a:lnTo>
                    <a:pt x="1725342" y="263826"/>
                  </a:lnTo>
                  <a:lnTo>
                    <a:pt x="1735250" y="249132"/>
                  </a:lnTo>
                  <a:lnTo>
                    <a:pt x="1738883" y="231139"/>
                  </a:lnTo>
                  <a:lnTo>
                    <a:pt x="1738883" y="46227"/>
                  </a:lnTo>
                  <a:lnTo>
                    <a:pt x="1735250" y="28235"/>
                  </a:lnTo>
                  <a:lnTo>
                    <a:pt x="1725342" y="13541"/>
                  </a:lnTo>
                  <a:lnTo>
                    <a:pt x="1710648" y="3633"/>
                  </a:lnTo>
                  <a:lnTo>
                    <a:pt x="169265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52259" y="1388376"/>
              <a:ext cx="1735074" cy="529577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3648583" y="546889"/>
            <a:ext cx="4587240" cy="12249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3200" dirty="0">
                <a:latin typeface="黑体"/>
                <a:cs typeface="黑体"/>
              </a:rPr>
              <a:t>西北</a:t>
            </a:r>
            <a:r>
              <a:rPr sz="3200" spc="-15" dirty="0">
                <a:latin typeface="黑体"/>
                <a:cs typeface="黑体"/>
              </a:rPr>
              <a:t>电</a:t>
            </a:r>
            <a:r>
              <a:rPr sz="3200" dirty="0">
                <a:latin typeface="黑体"/>
                <a:cs typeface="黑体"/>
              </a:rPr>
              <a:t>网安</a:t>
            </a:r>
            <a:r>
              <a:rPr sz="3200" spc="-15" dirty="0">
                <a:latin typeface="黑体"/>
                <a:cs typeface="黑体"/>
              </a:rPr>
              <a:t>全</a:t>
            </a:r>
            <a:r>
              <a:rPr sz="3200" dirty="0">
                <a:latin typeface="黑体"/>
                <a:cs typeface="黑体"/>
              </a:rPr>
              <a:t>约束</a:t>
            </a:r>
            <a:r>
              <a:rPr sz="3200" spc="-15" dirty="0">
                <a:latin typeface="黑体"/>
                <a:cs typeface="黑体"/>
              </a:rPr>
              <a:t>分</a:t>
            </a:r>
            <a:r>
              <a:rPr sz="3200" dirty="0">
                <a:latin typeface="黑体"/>
                <a:cs typeface="黑体"/>
              </a:rPr>
              <a:t>析</a:t>
            </a:r>
            <a:endParaRPr sz="3200">
              <a:latin typeface="黑体"/>
              <a:cs typeface="黑体"/>
            </a:endParaRPr>
          </a:p>
          <a:p>
            <a:pPr marL="121920">
              <a:lnSpc>
                <a:spcPts val="1575"/>
              </a:lnSpc>
              <a:spcBef>
                <a:spcPts val="710"/>
              </a:spcBef>
            </a:pPr>
            <a:r>
              <a:rPr sz="1600" spc="5" dirty="0">
                <a:solidFill>
                  <a:srgbClr val="1F4E79"/>
                </a:solidFill>
                <a:latin typeface="黑体"/>
                <a:cs typeface="黑体"/>
              </a:rPr>
              <a:t>玉门</a:t>
            </a:r>
            <a:endParaRPr sz="1600">
              <a:latin typeface="黑体"/>
              <a:cs typeface="黑体"/>
            </a:endParaRPr>
          </a:p>
          <a:p>
            <a:pPr marL="3152775">
              <a:lnSpc>
                <a:spcPts val="1875"/>
              </a:lnSpc>
            </a:pPr>
            <a:r>
              <a:rPr sz="1850" spc="5" dirty="0">
                <a:latin typeface="黑体"/>
                <a:cs typeface="黑体"/>
              </a:rPr>
              <a:t>银</a:t>
            </a:r>
            <a:r>
              <a:rPr sz="1850" spc="20" dirty="0">
                <a:latin typeface="黑体"/>
                <a:cs typeface="黑体"/>
              </a:rPr>
              <a:t>川</a:t>
            </a:r>
            <a:r>
              <a:rPr sz="1850" spc="5" dirty="0">
                <a:latin typeface="黑体"/>
                <a:cs typeface="黑体"/>
              </a:rPr>
              <a:t>负荷中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9148571" y="1228356"/>
            <a:ext cx="2193925" cy="586105"/>
            <a:chOff x="9148571" y="1228356"/>
            <a:chExt cx="2193925" cy="586105"/>
          </a:xfrm>
        </p:grpSpPr>
        <p:sp>
          <p:nvSpPr>
            <p:cNvPr id="108" name="object 108"/>
            <p:cNvSpPr/>
            <p:nvPr/>
          </p:nvSpPr>
          <p:spPr>
            <a:xfrm>
              <a:off x="9238487" y="1350264"/>
              <a:ext cx="2104390" cy="464184"/>
            </a:xfrm>
            <a:custGeom>
              <a:avLst/>
              <a:gdLst/>
              <a:ahLst/>
              <a:cxnLst/>
              <a:rect l="l" t="t" r="r" b="b"/>
              <a:pathLst>
                <a:path w="2104390" h="464185">
                  <a:moveTo>
                    <a:pt x="1583689" y="222503"/>
                  </a:moveTo>
                  <a:lnTo>
                    <a:pt x="1108582" y="222503"/>
                  </a:lnTo>
                  <a:lnTo>
                    <a:pt x="2104008" y="463931"/>
                  </a:lnTo>
                  <a:lnTo>
                    <a:pt x="1583689" y="222503"/>
                  </a:lnTo>
                  <a:close/>
                </a:path>
                <a:path w="2104390" h="464185">
                  <a:moveTo>
                    <a:pt x="1863343" y="0"/>
                  </a:moveTo>
                  <a:lnTo>
                    <a:pt x="37083" y="0"/>
                  </a:lnTo>
                  <a:lnTo>
                    <a:pt x="22663" y="2919"/>
                  </a:lnTo>
                  <a:lnTo>
                    <a:pt x="10874" y="10874"/>
                  </a:lnTo>
                  <a:lnTo>
                    <a:pt x="2919" y="22663"/>
                  </a:lnTo>
                  <a:lnTo>
                    <a:pt x="0" y="37084"/>
                  </a:lnTo>
                  <a:lnTo>
                    <a:pt x="0" y="185420"/>
                  </a:lnTo>
                  <a:lnTo>
                    <a:pt x="2919" y="199840"/>
                  </a:lnTo>
                  <a:lnTo>
                    <a:pt x="10874" y="211629"/>
                  </a:lnTo>
                  <a:lnTo>
                    <a:pt x="22663" y="219584"/>
                  </a:lnTo>
                  <a:lnTo>
                    <a:pt x="37083" y="222503"/>
                  </a:lnTo>
                  <a:lnTo>
                    <a:pt x="1863343" y="222503"/>
                  </a:lnTo>
                  <a:lnTo>
                    <a:pt x="1877764" y="219584"/>
                  </a:lnTo>
                  <a:lnTo>
                    <a:pt x="1889553" y="211629"/>
                  </a:lnTo>
                  <a:lnTo>
                    <a:pt x="1897508" y="199840"/>
                  </a:lnTo>
                  <a:lnTo>
                    <a:pt x="1900427" y="185420"/>
                  </a:lnTo>
                  <a:lnTo>
                    <a:pt x="1900427" y="37084"/>
                  </a:lnTo>
                  <a:lnTo>
                    <a:pt x="1897508" y="22663"/>
                  </a:lnTo>
                  <a:lnTo>
                    <a:pt x="1889553" y="10874"/>
                  </a:lnTo>
                  <a:lnTo>
                    <a:pt x="1877764" y="2919"/>
                  </a:lnTo>
                  <a:lnTo>
                    <a:pt x="1863343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148571" y="1228356"/>
              <a:ext cx="1735074" cy="529577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9286493" y="1300937"/>
            <a:ext cx="144589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" dirty="0">
                <a:latin typeface="黑体"/>
                <a:cs typeface="黑体"/>
              </a:rPr>
              <a:t>陕</a:t>
            </a:r>
            <a:r>
              <a:rPr sz="1850" spc="20" dirty="0">
                <a:latin typeface="黑体"/>
                <a:cs typeface="黑体"/>
              </a:rPr>
              <a:t>北</a:t>
            </a:r>
            <a:r>
              <a:rPr sz="1850" dirty="0">
                <a:latin typeface="黑体"/>
                <a:cs typeface="黑体"/>
              </a:rPr>
              <a:t>负</a:t>
            </a:r>
            <a:r>
              <a:rPr sz="1850" spc="5" dirty="0">
                <a:latin typeface="黑体"/>
                <a:cs typeface="黑体"/>
              </a:rPr>
              <a:t>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6988936" y="3214116"/>
            <a:ext cx="2174875" cy="531495"/>
            <a:chOff x="6988936" y="3214116"/>
            <a:chExt cx="2174875" cy="531495"/>
          </a:xfrm>
        </p:grpSpPr>
        <p:sp>
          <p:nvSpPr>
            <p:cNvPr id="112" name="object 112"/>
            <p:cNvSpPr/>
            <p:nvPr/>
          </p:nvSpPr>
          <p:spPr>
            <a:xfrm>
              <a:off x="6988936" y="3278124"/>
              <a:ext cx="2174875" cy="441959"/>
            </a:xfrm>
            <a:custGeom>
              <a:avLst/>
              <a:gdLst/>
              <a:ahLst/>
              <a:cxnLst/>
              <a:rect l="l" t="t" r="r" b="b"/>
              <a:pathLst>
                <a:path w="2174875" h="441960">
                  <a:moveTo>
                    <a:pt x="2118233" y="0"/>
                  </a:moveTo>
                  <a:lnTo>
                    <a:pt x="568833" y="0"/>
                  </a:lnTo>
                  <a:lnTo>
                    <a:pt x="546802" y="4456"/>
                  </a:lnTo>
                  <a:lnTo>
                    <a:pt x="528796" y="16605"/>
                  </a:lnTo>
                  <a:lnTo>
                    <a:pt x="516647" y="34611"/>
                  </a:lnTo>
                  <a:lnTo>
                    <a:pt x="512191" y="56641"/>
                  </a:lnTo>
                  <a:lnTo>
                    <a:pt x="512191" y="198247"/>
                  </a:lnTo>
                  <a:lnTo>
                    <a:pt x="0" y="441706"/>
                  </a:lnTo>
                  <a:lnTo>
                    <a:pt x="512191" y="283210"/>
                  </a:lnTo>
                  <a:lnTo>
                    <a:pt x="2174875" y="283210"/>
                  </a:lnTo>
                  <a:lnTo>
                    <a:pt x="2174875" y="56641"/>
                  </a:lnTo>
                  <a:lnTo>
                    <a:pt x="2170418" y="34611"/>
                  </a:lnTo>
                  <a:lnTo>
                    <a:pt x="2158269" y="16605"/>
                  </a:lnTo>
                  <a:lnTo>
                    <a:pt x="2140263" y="4456"/>
                  </a:lnTo>
                  <a:lnTo>
                    <a:pt x="2118233" y="0"/>
                  </a:lnTo>
                  <a:close/>
                </a:path>
                <a:path w="2174875" h="441960">
                  <a:moveTo>
                    <a:pt x="2174875" y="283210"/>
                  </a:moveTo>
                  <a:lnTo>
                    <a:pt x="512191" y="283210"/>
                  </a:lnTo>
                  <a:lnTo>
                    <a:pt x="516647" y="305240"/>
                  </a:lnTo>
                  <a:lnTo>
                    <a:pt x="528796" y="323246"/>
                  </a:lnTo>
                  <a:lnTo>
                    <a:pt x="546802" y="335395"/>
                  </a:lnTo>
                  <a:lnTo>
                    <a:pt x="568833" y="339851"/>
                  </a:lnTo>
                  <a:lnTo>
                    <a:pt x="2118233" y="339851"/>
                  </a:lnTo>
                  <a:lnTo>
                    <a:pt x="2140263" y="335395"/>
                  </a:lnTo>
                  <a:lnTo>
                    <a:pt x="2158269" y="323246"/>
                  </a:lnTo>
                  <a:lnTo>
                    <a:pt x="2170418" y="305240"/>
                  </a:lnTo>
                  <a:lnTo>
                    <a:pt x="2174875" y="28321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17307" y="3214116"/>
              <a:ext cx="1735074" cy="531114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7554594" y="3287344"/>
            <a:ext cx="144589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" dirty="0">
                <a:latin typeface="黑体"/>
                <a:cs typeface="黑体"/>
              </a:rPr>
              <a:t>兰</a:t>
            </a:r>
            <a:r>
              <a:rPr sz="1850" spc="20" dirty="0">
                <a:latin typeface="黑体"/>
                <a:cs typeface="黑体"/>
              </a:rPr>
              <a:t>州</a:t>
            </a:r>
            <a:r>
              <a:rPr sz="1850" dirty="0">
                <a:latin typeface="黑体"/>
                <a:cs typeface="黑体"/>
              </a:rPr>
              <a:t>负</a:t>
            </a:r>
            <a:r>
              <a:rPr sz="1850" spc="5" dirty="0">
                <a:latin typeface="黑体"/>
                <a:cs typeface="黑体"/>
              </a:rPr>
              <a:t>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6893052" y="4446270"/>
            <a:ext cx="1916430" cy="881380"/>
            <a:chOff x="6893052" y="4446270"/>
            <a:chExt cx="1916430" cy="881380"/>
          </a:xfrm>
        </p:grpSpPr>
        <p:sp>
          <p:nvSpPr>
            <p:cNvPr id="116" name="object 116"/>
            <p:cNvSpPr/>
            <p:nvPr/>
          </p:nvSpPr>
          <p:spPr>
            <a:xfrm>
              <a:off x="6976872" y="4446270"/>
              <a:ext cx="1832610" cy="758190"/>
            </a:xfrm>
            <a:custGeom>
              <a:avLst/>
              <a:gdLst/>
              <a:ahLst/>
              <a:cxnLst/>
              <a:rect l="l" t="t" r="r" b="b"/>
              <a:pathLst>
                <a:path w="1832609" h="758189">
                  <a:moveTo>
                    <a:pt x="1726692" y="410717"/>
                  </a:moveTo>
                  <a:lnTo>
                    <a:pt x="57911" y="410717"/>
                  </a:lnTo>
                  <a:lnTo>
                    <a:pt x="35361" y="415266"/>
                  </a:lnTo>
                  <a:lnTo>
                    <a:pt x="16954" y="427672"/>
                  </a:lnTo>
                  <a:lnTo>
                    <a:pt x="4548" y="446079"/>
                  </a:lnTo>
                  <a:lnTo>
                    <a:pt x="0" y="468629"/>
                  </a:lnTo>
                  <a:lnTo>
                    <a:pt x="0" y="700277"/>
                  </a:lnTo>
                  <a:lnTo>
                    <a:pt x="4548" y="722828"/>
                  </a:lnTo>
                  <a:lnTo>
                    <a:pt x="16954" y="741235"/>
                  </a:lnTo>
                  <a:lnTo>
                    <a:pt x="35361" y="753641"/>
                  </a:lnTo>
                  <a:lnTo>
                    <a:pt x="57911" y="758189"/>
                  </a:lnTo>
                  <a:lnTo>
                    <a:pt x="1726692" y="758189"/>
                  </a:lnTo>
                  <a:lnTo>
                    <a:pt x="1749242" y="753641"/>
                  </a:lnTo>
                  <a:lnTo>
                    <a:pt x="1767649" y="741235"/>
                  </a:lnTo>
                  <a:lnTo>
                    <a:pt x="1780055" y="722828"/>
                  </a:lnTo>
                  <a:lnTo>
                    <a:pt x="1784603" y="700277"/>
                  </a:lnTo>
                  <a:lnTo>
                    <a:pt x="1784603" y="468629"/>
                  </a:lnTo>
                  <a:lnTo>
                    <a:pt x="1780055" y="446079"/>
                  </a:lnTo>
                  <a:lnTo>
                    <a:pt x="1767649" y="427672"/>
                  </a:lnTo>
                  <a:lnTo>
                    <a:pt x="1749242" y="415266"/>
                  </a:lnTo>
                  <a:lnTo>
                    <a:pt x="1726692" y="410717"/>
                  </a:lnTo>
                  <a:close/>
                </a:path>
                <a:path w="1832609" h="758189">
                  <a:moveTo>
                    <a:pt x="1832355" y="0"/>
                  </a:moveTo>
                  <a:lnTo>
                    <a:pt x="1041019" y="410717"/>
                  </a:lnTo>
                  <a:lnTo>
                    <a:pt x="1487170" y="410717"/>
                  </a:lnTo>
                  <a:lnTo>
                    <a:pt x="183235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93052" y="4797564"/>
              <a:ext cx="1735074" cy="529577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7029450" y="4871085"/>
            <a:ext cx="144653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黑体"/>
                <a:cs typeface="黑体"/>
              </a:rPr>
              <a:t>关</a:t>
            </a:r>
            <a:r>
              <a:rPr sz="1850" spc="20" dirty="0">
                <a:latin typeface="黑体"/>
                <a:cs typeface="黑体"/>
              </a:rPr>
              <a:t>中</a:t>
            </a:r>
            <a:r>
              <a:rPr sz="1850" spc="5" dirty="0">
                <a:latin typeface="黑体"/>
                <a:cs typeface="黑体"/>
              </a:rPr>
              <a:t>负荷中</a:t>
            </a:r>
            <a:r>
              <a:rPr sz="1850" spc="20" dirty="0">
                <a:latin typeface="黑体"/>
                <a:cs typeface="黑体"/>
              </a:rPr>
              <a:t>心</a:t>
            </a:r>
            <a:endParaRPr sz="1850">
              <a:latin typeface="黑体"/>
              <a:cs typeface="黑体"/>
            </a:endParaRPr>
          </a:p>
        </p:txBody>
      </p:sp>
      <p:pic>
        <p:nvPicPr>
          <p:cNvPr id="119" name="object 11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795004" y="4329684"/>
            <a:ext cx="677418" cy="454913"/>
          </a:xfrm>
          <a:prstGeom prst="rect">
            <a:avLst/>
          </a:prstGeom>
        </p:spPr>
      </p:pic>
      <p:sp>
        <p:nvSpPr>
          <p:cNvPr id="120" name="object 120"/>
          <p:cNvSpPr txBox="1"/>
          <p:nvPr/>
        </p:nvSpPr>
        <p:spPr>
          <a:xfrm>
            <a:off x="8911208" y="4370578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F4E79"/>
                </a:solidFill>
                <a:latin typeface="等线"/>
                <a:cs typeface="等线"/>
              </a:rPr>
              <a:t>西安</a:t>
            </a:r>
            <a:endParaRPr sz="1600">
              <a:latin typeface="等线"/>
              <a:cs typeface="等线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7244" y="2051304"/>
            <a:ext cx="11049000" cy="4806950"/>
            <a:chOff x="47244" y="2051304"/>
            <a:chExt cx="11049000" cy="4806950"/>
          </a:xfrm>
        </p:grpSpPr>
        <p:sp>
          <p:nvSpPr>
            <p:cNvPr id="122" name="object 122"/>
            <p:cNvSpPr/>
            <p:nvPr/>
          </p:nvSpPr>
          <p:spPr>
            <a:xfrm>
              <a:off x="1767839" y="2089404"/>
              <a:ext cx="3981450" cy="1140460"/>
            </a:xfrm>
            <a:custGeom>
              <a:avLst/>
              <a:gdLst/>
              <a:ahLst/>
              <a:cxnLst/>
              <a:rect l="l" t="t" r="r" b="b"/>
              <a:pathLst>
                <a:path w="3981450" h="1140460">
                  <a:moveTo>
                    <a:pt x="2520696" y="73151"/>
                  </a:moveTo>
                  <a:lnTo>
                    <a:pt x="3981450" y="73151"/>
                  </a:lnTo>
                </a:path>
                <a:path w="3981450" h="1140460">
                  <a:moveTo>
                    <a:pt x="368681" y="0"/>
                  </a:moveTo>
                  <a:lnTo>
                    <a:pt x="0" y="1140079"/>
                  </a:lnTo>
                </a:path>
              </a:pathLst>
            </a:custGeom>
            <a:ln w="762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6115" y="5820156"/>
              <a:ext cx="10930255" cy="913130"/>
            </a:xfrm>
            <a:custGeom>
              <a:avLst/>
              <a:gdLst/>
              <a:ahLst/>
              <a:cxnLst/>
              <a:rect l="l" t="t" r="r" b="b"/>
              <a:pathLst>
                <a:path w="10930255" h="913129">
                  <a:moveTo>
                    <a:pt x="10930128" y="0"/>
                  </a:moveTo>
                  <a:lnTo>
                    <a:pt x="0" y="0"/>
                  </a:lnTo>
                  <a:lnTo>
                    <a:pt x="0" y="912876"/>
                  </a:lnTo>
                  <a:lnTo>
                    <a:pt x="10930128" y="912876"/>
                  </a:lnTo>
                  <a:lnTo>
                    <a:pt x="10930128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7244" y="5740907"/>
              <a:ext cx="6197346" cy="75057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98820" y="5760719"/>
              <a:ext cx="1402842" cy="75057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55891" y="5740907"/>
              <a:ext cx="4167378" cy="75057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7244" y="6146290"/>
              <a:ext cx="5177790" cy="711707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245465" y="5850127"/>
            <a:ext cx="1045718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</a:pPr>
            <a:r>
              <a:rPr sz="2650" spc="10" dirty="0">
                <a:solidFill>
                  <a:srgbClr val="FF0000"/>
                </a:solidFill>
                <a:latin typeface="黑体"/>
                <a:cs typeface="黑体"/>
              </a:rPr>
              <a:t>酒泉风电与黄河水电“打包”配合时</a:t>
            </a:r>
            <a:r>
              <a:rPr sz="2650" spc="5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2650" spc="5" dirty="0">
                <a:solidFill>
                  <a:srgbClr val="FF0000"/>
                </a:solidFill>
                <a:latin typeface="Arial"/>
                <a:cs typeface="Arial"/>
              </a:rPr>
              <a:t>750kV</a:t>
            </a:r>
            <a:r>
              <a:rPr sz="2650" spc="10" dirty="0">
                <a:solidFill>
                  <a:srgbClr val="FF0000"/>
                </a:solidFill>
                <a:latin typeface="黑体"/>
                <a:cs typeface="黑体"/>
              </a:rPr>
              <a:t>主输电通道安全约束不再 张紧，</a:t>
            </a:r>
            <a:r>
              <a:rPr sz="2650" spc="-5" dirty="0">
                <a:solidFill>
                  <a:srgbClr val="FF0000"/>
                </a:solidFill>
                <a:latin typeface="黑体"/>
                <a:cs typeface="黑体"/>
              </a:rPr>
              <a:t>确</a:t>
            </a:r>
            <a:r>
              <a:rPr sz="2650" spc="10" dirty="0">
                <a:solidFill>
                  <a:srgbClr val="FF0000"/>
                </a:solidFill>
                <a:latin typeface="黑体"/>
                <a:cs typeface="黑体"/>
              </a:rPr>
              <a:t>认有必</a:t>
            </a:r>
            <a:r>
              <a:rPr sz="2650" spc="-5" dirty="0">
                <a:solidFill>
                  <a:srgbClr val="FF0000"/>
                </a:solidFill>
                <a:latin typeface="黑体"/>
                <a:cs typeface="黑体"/>
              </a:rPr>
              <a:t>要</a:t>
            </a:r>
            <a:r>
              <a:rPr sz="2650" spc="10" dirty="0">
                <a:solidFill>
                  <a:srgbClr val="FF0000"/>
                </a:solidFill>
                <a:latin typeface="黑体"/>
                <a:cs typeface="黑体"/>
              </a:rPr>
              <a:t>建设第</a:t>
            </a:r>
            <a:r>
              <a:rPr sz="2650" spc="-5" dirty="0">
                <a:solidFill>
                  <a:srgbClr val="FF0000"/>
                </a:solidFill>
                <a:latin typeface="黑体"/>
                <a:cs typeface="黑体"/>
              </a:rPr>
              <a:t>二</a:t>
            </a:r>
            <a:r>
              <a:rPr sz="2650" spc="10" dirty="0">
                <a:solidFill>
                  <a:srgbClr val="FF0000"/>
                </a:solidFill>
                <a:latin typeface="黑体"/>
                <a:cs typeface="黑体"/>
              </a:rPr>
              <a:t>通道</a:t>
            </a:r>
            <a:endParaRPr sz="2650">
              <a:latin typeface="黑体"/>
              <a:cs typeface="黑体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40" y="0"/>
            <a:ext cx="6250686" cy="10858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9553" y="133604"/>
            <a:ext cx="5612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能</a:t>
            </a:r>
            <a:r>
              <a:rPr sz="4000" spc="-5" dirty="0"/>
              <a:t>源构</a:t>
            </a:r>
            <a:r>
              <a:rPr sz="4000" dirty="0"/>
              <a:t>成</a:t>
            </a:r>
            <a:r>
              <a:rPr sz="4000" spc="-5" dirty="0"/>
              <a:t>和系</a:t>
            </a:r>
            <a:r>
              <a:rPr sz="4000" dirty="0"/>
              <a:t>统</a:t>
            </a:r>
            <a:r>
              <a:rPr sz="4000" spc="-5" dirty="0"/>
              <a:t>结构</a:t>
            </a:r>
            <a:r>
              <a:rPr sz="4000" dirty="0"/>
              <a:t>变</a:t>
            </a:r>
            <a:r>
              <a:rPr sz="4000" spc="-5" dirty="0"/>
              <a:t>革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88" y="1307591"/>
            <a:ext cx="4598670" cy="8999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3276" y="1436370"/>
            <a:ext cx="40932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黑体"/>
                <a:cs typeface="黑体"/>
              </a:rPr>
              <a:t>传统能源电力系统</a:t>
            </a:r>
            <a:r>
              <a:rPr sz="3200" spc="-15" dirty="0">
                <a:latin typeface="黑体"/>
                <a:cs typeface="黑体"/>
              </a:rPr>
              <a:t>结</a:t>
            </a:r>
            <a:r>
              <a:rPr sz="3200" dirty="0">
                <a:latin typeface="黑体"/>
                <a:cs typeface="黑体"/>
              </a:rPr>
              <a:t>构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9352" y="4666488"/>
            <a:ext cx="6158230" cy="1969770"/>
            <a:chOff x="149352" y="4666488"/>
            <a:chExt cx="6158230" cy="19697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" y="4716780"/>
              <a:ext cx="537210" cy="7018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5" y="4666488"/>
              <a:ext cx="3504438" cy="7505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" y="5123688"/>
              <a:ext cx="537210" cy="7018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835" y="5073396"/>
              <a:ext cx="5543550" cy="7505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2" y="5530596"/>
              <a:ext cx="537210" cy="7018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835" y="5480304"/>
              <a:ext cx="5543550" cy="7505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0616" y="5480304"/>
              <a:ext cx="616458" cy="7505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835" y="5885688"/>
              <a:ext cx="4184141" cy="75057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3552" y="4774438"/>
            <a:ext cx="5750560" cy="1651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0000FF"/>
                </a:solidFill>
                <a:latin typeface="幼圆"/>
                <a:cs typeface="幼圆"/>
              </a:rPr>
              <a:t>火、水、风、光电源</a:t>
            </a:r>
            <a:endParaRPr sz="2650">
              <a:latin typeface="幼圆"/>
              <a:cs typeface="幼圆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0000FF"/>
                </a:solidFill>
                <a:latin typeface="幼圆"/>
                <a:cs typeface="幼圆"/>
              </a:rPr>
              <a:t>水、抽蓄、蓄电池等传统储能设备</a:t>
            </a:r>
            <a:endParaRPr sz="2650">
              <a:latin typeface="幼圆"/>
              <a:cs typeface="幼圆"/>
            </a:endParaRPr>
          </a:p>
          <a:p>
            <a:pPr marL="469900" marR="5080" indent="-457200">
              <a:lnSpc>
                <a:spcPct val="100400"/>
              </a:lnSpc>
              <a:spcBef>
                <a:spcPts val="1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0000FF"/>
                </a:solidFill>
                <a:latin typeface="幼圆"/>
                <a:cs typeface="幼圆"/>
              </a:rPr>
              <a:t>发、输、配、用传统电力系统结</a:t>
            </a:r>
            <a:r>
              <a:rPr sz="2650" b="1" spc="15" dirty="0">
                <a:solidFill>
                  <a:srgbClr val="0000FF"/>
                </a:solidFill>
                <a:latin typeface="幼圆"/>
                <a:cs typeface="幼圆"/>
              </a:rPr>
              <a:t>构</a:t>
            </a:r>
            <a:r>
              <a:rPr sz="2650" b="1" spc="-5" dirty="0">
                <a:solidFill>
                  <a:srgbClr val="0000FF"/>
                </a:solidFill>
                <a:latin typeface="幼圆"/>
                <a:cs typeface="幼圆"/>
              </a:rPr>
              <a:t>+ </a:t>
            </a:r>
            <a:r>
              <a:rPr sz="2650" b="1" spc="10" dirty="0">
                <a:solidFill>
                  <a:srgbClr val="0000FF"/>
                </a:solidFill>
                <a:latin typeface="幼圆"/>
                <a:cs typeface="幼圆"/>
              </a:rPr>
              <a:t>多能源终端供需协调优化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95743" y="1996439"/>
            <a:ext cx="4086225" cy="2367280"/>
            <a:chOff x="1095743" y="1996439"/>
            <a:chExt cx="4086225" cy="236728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759" y="2028443"/>
              <a:ext cx="4021836" cy="23027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1745" y="2012441"/>
              <a:ext cx="4054475" cy="2335530"/>
            </a:xfrm>
            <a:custGeom>
              <a:avLst/>
              <a:gdLst/>
              <a:ahLst/>
              <a:cxnLst/>
              <a:rect l="l" t="t" r="r" b="b"/>
              <a:pathLst>
                <a:path w="4054475" h="2335529">
                  <a:moveTo>
                    <a:pt x="2027059" y="0"/>
                  </a:moveTo>
                  <a:lnTo>
                    <a:pt x="2131072" y="1650"/>
                  </a:lnTo>
                  <a:lnTo>
                    <a:pt x="2233434" y="5969"/>
                  </a:lnTo>
                  <a:lnTo>
                    <a:pt x="2334780" y="13208"/>
                  </a:lnTo>
                  <a:lnTo>
                    <a:pt x="2434094" y="23495"/>
                  </a:lnTo>
                  <a:lnTo>
                    <a:pt x="2532138" y="36322"/>
                  </a:lnTo>
                  <a:lnTo>
                    <a:pt x="2627896" y="51816"/>
                  </a:lnTo>
                  <a:lnTo>
                    <a:pt x="2721622" y="70231"/>
                  </a:lnTo>
                  <a:lnTo>
                    <a:pt x="2813824" y="90932"/>
                  </a:lnTo>
                  <a:lnTo>
                    <a:pt x="2903232" y="114046"/>
                  </a:lnTo>
                  <a:lnTo>
                    <a:pt x="2990227" y="139573"/>
                  </a:lnTo>
                  <a:lnTo>
                    <a:pt x="3075190" y="167640"/>
                  </a:lnTo>
                  <a:lnTo>
                    <a:pt x="3157105" y="197866"/>
                  </a:lnTo>
                  <a:lnTo>
                    <a:pt x="3236607" y="229870"/>
                  </a:lnTo>
                  <a:lnTo>
                    <a:pt x="3312934" y="264668"/>
                  </a:lnTo>
                  <a:lnTo>
                    <a:pt x="3386467" y="300990"/>
                  </a:lnTo>
                  <a:lnTo>
                    <a:pt x="3456952" y="339471"/>
                  </a:lnTo>
                  <a:lnTo>
                    <a:pt x="3524135" y="379857"/>
                  </a:lnTo>
                  <a:lnTo>
                    <a:pt x="3587889" y="422021"/>
                  </a:lnTo>
                  <a:lnTo>
                    <a:pt x="3647960" y="466090"/>
                  </a:lnTo>
                  <a:lnTo>
                    <a:pt x="3704983" y="511429"/>
                  </a:lnTo>
                  <a:lnTo>
                    <a:pt x="3757688" y="558800"/>
                  </a:lnTo>
                  <a:lnTo>
                    <a:pt x="3806710" y="607822"/>
                  </a:lnTo>
                  <a:lnTo>
                    <a:pt x="3851795" y="658113"/>
                  </a:lnTo>
                  <a:lnTo>
                    <a:pt x="3892816" y="709803"/>
                  </a:lnTo>
                  <a:lnTo>
                    <a:pt x="3929265" y="763016"/>
                  </a:lnTo>
                  <a:lnTo>
                    <a:pt x="3961523" y="817626"/>
                  </a:lnTo>
                  <a:lnTo>
                    <a:pt x="3989082" y="872998"/>
                  </a:lnTo>
                  <a:lnTo>
                    <a:pt x="4012196" y="930148"/>
                  </a:lnTo>
                  <a:lnTo>
                    <a:pt x="4029976" y="988187"/>
                  </a:lnTo>
                  <a:lnTo>
                    <a:pt x="4043438" y="1047115"/>
                  </a:lnTo>
                  <a:lnTo>
                    <a:pt x="4051058" y="1106805"/>
                  </a:lnTo>
                  <a:lnTo>
                    <a:pt x="4053979" y="1167765"/>
                  </a:lnTo>
                  <a:lnTo>
                    <a:pt x="4051058" y="1228217"/>
                  </a:lnTo>
                  <a:lnTo>
                    <a:pt x="4043438" y="1288415"/>
                  </a:lnTo>
                  <a:lnTo>
                    <a:pt x="4030357" y="1347343"/>
                  </a:lnTo>
                  <a:lnTo>
                    <a:pt x="4012196" y="1405255"/>
                  </a:lnTo>
                  <a:lnTo>
                    <a:pt x="3989463" y="1462024"/>
                  </a:lnTo>
                  <a:lnTo>
                    <a:pt x="3961523" y="1517904"/>
                  </a:lnTo>
                  <a:lnTo>
                    <a:pt x="3929646" y="1572006"/>
                  </a:lnTo>
                  <a:lnTo>
                    <a:pt x="3892816" y="1625346"/>
                  </a:lnTo>
                  <a:lnTo>
                    <a:pt x="3851795" y="1677289"/>
                  </a:lnTo>
                  <a:lnTo>
                    <a:pt x="3807091" y="1727581"/>
                  </a:lnTo>
                  <a:lnTo>
                    <a:pt x="3758069" y="1776349"/>
                  </a:lnTo>
                  <a:lnTo>
                    <a:pt x="3704983" y="1823720"/>
                  </a:lnTo>
                  <a:lnTo>
                    <a:pt x="3648468" y="1869440"/>
                  </a:lnTo>
                  <a:lnTo>
                    <a:pt x="3587889" y="1913128"/>
                  </a:lnTo>
                  <a:lnTo>
                    <a:pt x="3524135" y="1955165"/>
                  </a:lnTo>
                  <a:lnTo>
                    <a:pt x="3456952" y="1995551"/>
                  </a:lnTo>
                  <a:lnTo>
                    <a:pt x="3386467" y="2034032"/>
                  </a:lnTo>
                  <a:lnTo>
                    <a:pt x="3312934" y="2070354"/>
                  </a:lnTo>
                  <a:lnTo>
                    <a:pt x="3236607" y="2105152"/>
                  </a:lnTo>
                  <a:lnTo>
                    <a:pt x="3157105" y="2137537"/>
                  </a:lnTo>
                  <a:lnTo>
                    <a:pt x="3075190" y="2167509"/>
                  </a:lnTo>
                  <a:lnTo>
                    <a:pt x="2990227" y="2195449"/>
                  </a:lnTo>
                  <a:lnTo>
                    <a:pt x="2903105" y="2220976"/>
                  </a:lnTo>
                  <a:lnTo>
                    <a:pt x="2813316" y="2244090"/>
                  </a:lnTo>
                  <a:lnTo>
                    <a:pt x="2721622" y="2264918"/>
                  </a:lnTo>
                  <a:lnTo>
                    <a:pt x="2627896" y="2283206"/>
                  </a:lnTo>
                  <a:lnTo>
                    <a:pt x="2531757" y="2298827"/>
                  </a:lnTo>
                  <a:lnTo>
                    <a:pt x="2434094" y="2311527"/>
                  </a:lnTo>
                  <a:lnTo>
                    <a:pt x="2334780" y="2321941"/>
                  </a:lnTo>
                  <a:lnTo>
                    <a:pt x="2233434" y="2329053"/>
                  </a:lnTo>
                  <a:lnTo>
                    <a:pt x="2130691" y="2333498"/>
                  </a:lnTo>
                  <a:lnTo>
                    <a:pt x="2026932" y="2335022"/>
                  </a:lnTo>
                  <a:lnTo>
                    <a:pt x="1922919" y="2333498"/>
                  </a:lnTo>
                  <a:lnTo>
                    <a:pt x="1820430" y="2329053"/>
                  </a:lnTo>
                  <a:lnTo>
                    <a:pt x="1719211" y="2321941"/>
                  </a:lnTo>
                  <a:lnTo>
                    <a:pt x="1619897" y="2311527"/>
                  </a:lnTo>
                  <a:lnTo>
                    <a:pt x="1522234" y="2298827"/>
                  </a:lnTo>
                  <a:lnTo>
                    <a:pt x="1426095" y="2283206"/>
                  </a:lnTo>
                  <a:lnTo>
                    <a:pt x="1332369" y="2264918"/>
                  </a:lnTo>
                  <a:lnTo>
                    <a:pt x="1240548" y="2244090"/>
                  </a:lnTo>
                  <a:lnTo>
                    <a:pt x="1150759" y="2220976"/>
                  </a:lnTo>
                  <a:lnTo>
                    <a:pt x="1063764" y="2195449"/>
                  </a:lnTo>
                  <a:lnTo>
                    <a:pt x="979182" y="2167509"/>
                  </a:lnTo>
                  <a:lnTo>
                    <a:pt x="896886" y="2137537"/>
                  </a:lnTo>
                  <a:lnTo>
                    <a:pt x="817765" y="2105152"/>
                  </a:lnTo>
                  <a:lnTo>
                    <a:pt x="741057" y="2070354"/>
                  </a:lnTo>
                  <a:lnTo>
                    <a:pt x="667397" y="2034032"/>
                  </a:lnTo>
                  <a:lnTo>
                    <a:pt x="597039" y="1995551"/>
                  </a:lnTo>
                  <a:lnTo>
                    <a:pt x="529729" y="1955165"/>
                  </a:lnTo>
                  <a:lnTo>
                    <a:pt x="466102" y="1913128"/>
                  </a:lnTo>
                  <a:lnTo>
                    <a:pt x="405904" y="1869440"/>
                  </a:lnTo>
                  <a:lnTo>
                    <a:pt x="348881" y="1823720"/>
                  </a:lnTo>
                  <a:lnTo>
                    <a:pt x="296303" y="1776222"/>
                  </a:lnTo>
                  <a:lnTo>
                    <a:pt x="247281" y="1727581"/>
                  </a:lnTo>
                  <a:lnTo>
                    <a:pt x="202196" y="1677289"/>
                  </a:lnTo>
                  <a:lnTo>
                    <a:pt x="161048" y="1625346"/>
                  </a:lnTo>
                  <a:lnTo>
                    <a:pt x="124764" y="1572006"/>
                  </a:lnTo>
                  <a:lnTo>
                    <a:pt x="92430" y="1517904"/>
                  </a:lnTo>
                  <a:lnTo>
                    <a:pt x="64909" y="1462024"/>
                  </a:lnTo>
                  <a:lnTo>
                    <a:pt x="41821" y="1405382"/>
                  </a:lnTo>
                  <a:lnTo>
                    <a:pt x="23558" y="1347343"/>
                  </a:lnTo>
                  <a:lnTo>
                    <a:pt x="10553" y="1288415"/>
                  </a:lnTo>
                  <a:lnTo>
                    <a:pt x="2844" y="1228217"/>
                  </a:lnTo>
                  <a:lnTo>
                    <a:pt x="0" y="1167765"/>
                  </a:lnTo>
                  <a:lnTo>
                    <a:pt x="2844" y="1107186"/>
                  </a:lnTo>
                  <a:lnTo>
                    <a:pt x="10553" y="1047115"/>
                  </a:lnTo>
                  <a:lnTo>
                    <a:pt x="23558" y="988187"/>
                  </a:lnTo>
                  <a:lnTo>
                    <a:pt x="41821" y="930148"/>
                  </a:lnTo>
                  <a:lnTo>
                    <a:pt x="64909" y="873379"/>
                  </a:lnTo>
                  <a:lnTo>
                    <a:pt x="92417" y="817626"/>
                  </a:lnTo>
                  <a:lnTo>
                    <a:pt x="124739" y="763016"/>
                  </a:lnTo>
                  <a:lnTo>
                    <a:pt x="161048" y="709803"/>
                  </a:lnTo>
                  <a:lnTo>
                    <a:pt x="202196" y="658113"/>
                  </a:lnTo>
                  <a:lnTo>
                    <a:pt x="247281" y="607822"/>
                  </a:lnTo>
                  <a:lnTo>
                    <a:pt x="296303" y="558800"/>
                  </a:lnTo>
                  <a:lnTo>
                    <a:pt x="349008" y="511429"/>
                  </a:lnTo>
                  <a:lnTo>
                    <a:pt x="405904" y="466090"/>
                  </a:lnTo>
                  <a:lnTo>
                    <a:pt x="466102" y="422021"/>
                  </a:lnTo>
                  <a:lnTo>
                    <a:pt x="529729" y="379857"/>
                  </a:lnTo>
                  <a:lnTo>
                    <a:pt x="597039" y="339471"/>
                  </a:lnTo>
                  <a:lnTo>
                    <a:pt x="667397" y="300990"/>
                  </a:lnTo>
                  <a:lnTo>
                    <a:pt x="741057" y="264668"/>
                  </a:lnTo>
                  <a:lnTo>
                    <a:pt x="817765" y="229870"/>
                  </a:lnTo>
                  <a:lnTo>
                    <a:pt x="896886" y="197485"/>
                  </a:lnTo>
                  <a:lnTo>
                    <a:pt x="979182" y="167512"/>
                  </a:lnTo>
                  <a:lnTo>
                    <a:pt x="1063764" y="139573"/>
                  </a:lnTo>
                  <a:lnTo>
                    <a:pt x="1150759" y="114046"/>
                  </a:lnTo>
                  <a:lnTo>
                    <a:pt x="1240548" y="90932"/>
                  </a:lnTo>
                  <a:lnTo>
                    <a:pt x="1332369" y="70231"/>
                  </a:lnTo>
                  <a:lnTo>
                    <a:pt x="1426095" y="51816"/>
                  </a:lnTo>
                  <a:lnTo>
                    <a:pt x="1522234" y="36322"/>
                  </a:lnTo>
                  <a:lnTo>
                    <a:pt x="1619897" y="23495"/>
                  </a:lnTo>
                  <a:lnTo>
                    <a:pt x="1719211" y="13208"/>
                  </a:lnTo>
                  <a:lnTo>
                    <a:pt x="1820430" y="5969"/>
                  </a:lnTo>
                  <a:lnTo>
                    <a:pt x="1922919" y="1143"/>
                  </a:lnTo>
                  <a:lnTo>
                    <a:pt x="2027059" y="0"/>
                  </a:lnTo>
                  <a:close/>
                </a:path>
              </a:pathLst>
            </a:custGeom>
            <a:ln w="32004">
              <a:solidFill>
                <a:srgbClr val="52B5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74891" y="1295400"/>
            <a:ext cx="5410962" cy="89992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615810" y="1423238"/>
            <a:ext cx="49072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黑体"/>
                <a:cs typeface="黑体"/>
              </a:rPr>
              <a:t>非传</a:t>
            </a:r>
            <a:r>
              <a:rPr sz="3200" spc="-10" dirty="0">
                <a:latin typeface="黑体"/>
                <a:cs typeface="黑体"/>
              </a:rPr>
              <a:t>统</a:t>
            </a:r>
            <a:r>
              <a:rPr sz="3200" spc="5" dirty="0">
                <a:latin typeface="黑体"/>
                <a:cs typeface="黑体"/>
              </a:rPr>
              <a:t>分布</a:t>
            </a:r>
            <a:r>
              <a:rPr sz="3200" spc="-10" dirty="0">
                <a:latin typeface="黑体"/>
                <a:cs typeface="黑体"/>
              </a:rPr>
              <a:t>式</a:t>
            </a:r>
            <a:r>
              <a:rPr sz="3200" spc="5" dirty="0">
                <a:latin typeface="黑体"/>
                <a:cs typeface="黑体"/>
              </a:rPr>
              <a:t>能源</a:t>
            </a:r>
            <a:r>
              <a:rPr sz="3200" spc="-10" dirty="0">
                <a:latin typeface="黑体"/>
                <a:cs typeface="黑体"/>
              </a:rPr>
              <a:t>系</a:t>
            </a:r>
            <a:r>
              <a:rPr sz="3200" spc="5" dirty="0">
                <a:latin typeface="黑体"/>
                <a:cs typeface="黑体"/>
              </a:rPr>
              <a:t>统结构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54140" y="4367784"/>
            <a:ext cx="5648960" cy="2376805"/>
            <a:chOff x="6454140" y="4367784"/>
            <a:chExt cx="5648960" cy="237680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4140" y="4418076"/>
              <a:ext cx="537210" cy="70180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624" y="4367784"/>
              <a:ext cx="1805177" cy="7505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7032" y="4367784"/>
              <a:ext cx="616457" cy="7505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7720" y="4367784"/>
              <a:ext cx="3504437" cy="7505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86388" y="4367784"/>
              <a:ext cx="616457" cy="75056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7624" y="4774692"/>
              <a:ext cx="2484881" cy="75056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4140" y="5231892"/>
              <a:ext cx="537210" cy="7018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7624" y="5181600"/>
              <a:ext cx="2824733" cy="7505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6588" y="5181600"/>
              <a:ext cx="616457" cy="75056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47276" y="5181600"/>
              <a:ext cx="1125474" cy="75056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4140" y="5637276"/>
              <a:ext cx="537210" cy="70180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7624" y="5586984"/>
              <a:ext cx="3164585" cy="75057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6440" y="5586984"/>
              <a:ext cx="616457" cy="7505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7128" y="5586984"/>
              <a:ext cx="2145029" cy="7505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97624" y="5993895"/>
              <a:ext cx="1805177" cy="75056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7032" y="5993895"/>
              <a:ext cx="616457" cy="75056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27720" y="5993895"/>
              <a:ext cx="3504437" cy="75056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638670" y="4476114"/>
            <a:ext cx="5241290" cy="20580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0" marR="5080" indent="-457200">
              <a:lnSpc>
                <a:spcPct val="100800"/>
              </a:lnSpc>
              <a:spcBef>
                <a:spcPts val="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传统电源</a:t>
            </a:r>
            <a:r>
              <a:rPr sz="2650" b="1" spc="5" dirty="0">
                <a:solidFill>
                  <a:srgbClr val="FF0000"/>
                </a:solidFill>
                <a:latin typeface="幼圆"/>
                <a:cs typeface="幼圆"/>
              </a:rPr>
              <a:t>+</a:t>
            </a: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分布式可再生新能</a:t>
            </a:r>
            <a:r>
              <a:rPr sz="2650" b="1" spc="15" dirty="0">
                <a:solidFill>
                  <a:srgbClr val="FF0000"/>
                </a:solidFill>
                <a:latin typeface="幼圆"/>
                <a:cs typeface="幼圆"/>
              </a:rPr>
              <a:t>源</a:t>
            </a:r>
            <a:r>
              <a:rPr sz="2650" b="1" spc="-5" dirty="0">
                <a:solidFill>
                  <a:srgbClr val="FF0000"/>
                </a:solidFill>
                <a:latin typeface="幼圆"/>
                <a:cs typeface="幼圆"/>
              </a:rPr>
              <a:t>+ </a:t>
            </a: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氢能燃料电池</a:t>
            </a:r>
            <a:endParaRPr sz="2650">
              <a:latin typeface="幼圆"/>
              <a:cs typeface="幼圆"/>
            </a:endParaRPr>
          </a:p>
          <a:p>
            <a:pPr marL="469900" indent="-4572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多能源储热储冷</a:t>
            </a:r>
            <a:r>
              <a:rPr sz="2650" b="1" spc="5" dirty="0">
                <a:solidFill>
                  <a:srgbClr val="FF0000"/>
                </a:solidFill>
                <a:latin typeface="幼圆"/>
                <a:cs typeface="幼圆"/>
              </a:rPr>
              <a:t>+</a:t>
            </a: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储氢</a:t>
            </a:r>
            <a:endParaRPr sz="2650">
              <a:latin typeface="幼圆"/>
              <a:cs typeface="幼圆"/>
            </a:endParaRPr>
          </a:p>
          <a:p>
            <a:pPr marL="469900" marR="173990" indent="-457200">
              <a:lnSpc>
                <a:spcPts val="32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全分布式或集中式+分布式供需 协调优</a:t>
            </a:r>
            <a:r>
              <a:rPr sz="2650" b="1" spc="15" dirty="0">
                <a:solidFill>
                  <a:srgbClr val="FF0000"/>
                </a:solidFill>
                <a:latin typeface="幼圆"/>
                <a:cs typeface="幼圆"/>
              </a:rPr>
              <a:t>化</a:t>
            </a:r>
            <a:r>
              <a:rPr sz="2650" b="1" spc="5" dirty="0">
                <a:solidFill>
                  <a:srgbClr val="FF0000"/>
                </a:solidFill>
                <a:latin typeface="幼圆"/>
                <a:cs typeface="幼圆"/>
              </a:rPr>
              <a:t>+</a:t>
            </a:r>
            <a:r>
              <a:rPr sz="2650" b="1" spc="10" dirty="0">
                <a:solidFill>
                  <a:srgbClr val="FF0000"/>
                </a:solidFill>
                <a:latin typeface="幼圆"/>
                <a:cs typeface="幼圆"/>
              </a:rPr>
              <a:t>氢能储运供应链优化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609588" y="2014727"/>
            <a:ext cx="4589145" cy="2331720"/>
            <a:chOff x="6609588" y="2014727"/>
            <a:chExt cx="4589145" cy="2331720"/>
          </a:xfrm>
        </p:grpSpPr>
        <p:sp>
          <p:nvSpPr>
            <p:cNvPr id="41" name="object 41"/>
            <p:cNvSpPr/>
            <p:nvPr/>
          </p:nvSpPr>
          <p:spPr>
            <a:xfrm>
              <a:off x="6624066" y="2029205"/>
              <a:ext cx="4559935" cy="2303145"/>
            </a:xfrm>
            <a:custGeom>
              <a:avLst/>
              <a:gdLst/>
              <a:ahLst/>
              <a:cxnLst/>
              <a:rect l="l" t="t" r="r" b="b"/>
              <a:pathLst>
                <a:path w="4559934" h="2303145">
                  <a:moveTo>
                    <a:pt x="2279904" y="0"/>
                  </a:moveTo>
                  <a:lnTo>
                    <a:pt x="2217146" y="427"/>
                  </a:lnTo>
                  <a:lnTo>
                    <a:pt x="2154807" y="1703"/>
                  </a:lnTo>
                  <a:lnTo>
                    <a:pt x="2092909" y="3816"/>
                  </a:lnTo>
                  <a:lnTo>
                    <a:pt x="2031474" y="6756"/>
                  </a:lnTo>
                  <a:lnTo>
                    <a:pt x="1970524" y="10510"/>
                  </a:lnTo>
                  <a:lnTo>
                    <a:pt x="1910079" y="15069"/>
                  </a:lnTo>
                  <a:lnTo>
                    <a:pt x="1850163" y="20421"/>
                  </a:lnTo>
                  <a:lnTo>
                    <a:pt x="1790796" y="26556"/>
                  </a:lnTo>
                  <a:lnTo>
                    <a:pt x="1732000" y="33462"/>
                  </a:lnTo>
                  <a:lnTo>
                    <a:pt x="1673798" y="41128"/>
                  </a:lnTo>
                  <a:lnTo>
                    <a:pt x="1616210" y="49544"/>
                  </a:lnTo>
                  <a:lnTo>
                    <a:pt x="1559259" y="58698"/>
                  </a:lnTo>
                  <a:lnTo>
                    <a:pt x="1502966" y="68579"/>
                  </a:lnTo>
                  <a:lnTo>
                    <a:pt x="1447353" y="79177"/>
                  </a:lnTo>
                  <a:lnTo>
                    <a:pt x="1392441" y="90481"/>
                  </a:lnTo>
                  <a:lnTo>
                    <a:pt x="1338253" y="102479"/>
                  </a:lnTo>
                  <a:lnTo>
                    <a:pt x="1284811" y="115161"/>
                  </a:lnTo>
                  <a:lnTo>
                    <a:pt x="1232135" y="128515"/>
                  </a:lnTo>
                  <a:lnTo>
                    <a:pt x="1180248" y="142531"/>
                  </a:lnTo>
                  <a:lnTo>
                    <a:pt x="1129171" y="157197"/>
                  </a:lnTo>
                  <a:lnTo>
                    <a:pt x="1078926" y="172503"/>
                  </a:lnTo>
                  <a:lnTo>
                    <a:pt x="1029535" y="188438"/>
                  </a:lnTo>
                  <a:lnTo>
                    <a:pt x="981019" y="204991"/>
                  </a:lnTo>
                  <a:lnTo>
                    <a:pt x="933401" y="222150"/>
                  </a:lnTo>
                  <a:lnTo>
                    <a:pt x="886701" y="239905"/>
                  </a:lnTo>
                  <a:lnTo>
                    <a:pt x="840943" y="258245"/>
                  </a:lnTo>
                  <a:lnTo>
                    <a:pt x="796146" y="277158"/>
                  </a:lnTo>
                  <a:lnTo>
                    <a:pt x="752334" y="296635"/>
                  </a:lnTo>
                  <a:lnTo>
                    <a:pt x="709528" y="316663"/>
                  </a:lnTo>
                  <a:lnTo>
                    <a:pt x="667750" y="337232"/>
                  </a:lnTo>
                  <a:lnTo>
                    <a:pt x="627020" y="358331"/>
                  </a:lnTo>
                  <a:lnTo>
                    <a:pt x="587362" y="379949"/>
                  </a:lnTo>
                  <a:lnTo>
                    <a:pt x="548797" y="402075"/>
                  </a:lnTo>
                  <a:lnTo>
                    <a:pt x="511346" y="424698"/>
                  </a:lnTo>
                  <a:lnTo>
                    <a:pt x="475031" y="447807"/>
                  </a:lnTo>
                  <a:lnTo>
                    <a:pt x="439875" y="471391"/>
                  </a:lnTo>
                  <a:lnTo>
                    <a:pt x="405898" y="495439"/>
                  </a:lnTo>
                  <a:lnTo>
                    <a:pt x="373122" y="519940"/>
                  </a:lnTo>
                  <a:lnTo>
                    <a:pt x="341570" y="544883"/>
                  </a:lnTo>
                  <a:lnTo>
                    <a:pt x="311262" y="570258"/>
                  </a:lnTo>
                  <a:lnTo>
                    <a:pt x="282222" y="596052"/>
                  </a:lnTo>
                  <a:lnTo>
                    <a:pt x="254469" y="622256"/>
                  </a:lnTo>
                  <a:lnTo>
                    <a:pt x="202916" y="675847"/>
                  </a:lnTo>
                  <a:lnTo>
                    <a:pt x="156777" y="730943"/>
                  </a:lnTo>
                  <a:lnTo>
                    <a:pt x="116226" y="787456"/>
                  </a:lnTo>
                  <a:lnTo>
                    <a:pt x="81436" y="845299"/>
                  </a:lnTo>
                  <a:lnTo>
                    <a:pt x="52583" y="904384"/>
                  </a:lnTo>
                  <a:lnTo>
                    <a:pt x="29838" y="964622"/>
                  </a:lnTo>
                  <a:lnTo>
                    <a:pt x="13377" y="1025926"/>
                  </a:lnTo>
                  <a:lnTo>
                    <a:pt x="3373" y="1088209"/>
                  </a:lnTo>
                  <a:lnTo>
                    <a:pt x="0" y="1151382"/>
                  </a:lnTo>
                  <a:lnTo>
                    <a:pt x="846" y="1183074"/>
                  </a:lnTo>
                  <a:lnTo>
                    <a:pt x="7557" y="1245812"/>
                  </a:lnTo>
                  <a:lnTo>
                    <a:pt x="20811" y="1307617"/>
                  </a:lnTo>
                  <a:lnTo>
                    <a:pt x="40436" y="1368399"/>
                  </a:lnTo>
                  <a:lnTo>
                    <a:pt x="66257" y="1428071"/>
                  </a:lnTo>
                  <a:lnTo>
                    <a:pt x="98100" y="1486546"/>
                  </a:lnTo>
                  <a:lnTo>
                    <a:pt x="135792" y="1543735"/>
                  </a:lnTo>
                  <a:lnTo>
                    <a:pt x="179159" y="1599551"/>
                  </a:lnTo>
                  <a:lnTo>
                    <a:pt x="228027" y="1653905"/>
                  </a:lnTo>
                  <a:lnTo>
                    <a:pt x="282222" y="1706711"/>
                  </a:lnTo>
                  <a:lnTo>
                    <a:pt x="311262" y="1732505"/>
                  </a:lnTo>
                  <a:lnTo>
                    <a:pt x="341570" y="1757880"/>
                  </a:lnTo>
                  <a:lnTo>
                    <a:pt x="373122" y="1782823"/>
                  </a:lnTo>
                  <a:lnTo>
                    <a:pt x="405898" y="1807324"/>
                  </a:lnTo>
                  <a:lnTo>
                    <a:pt x="439875" y="1831372"/>
                  </a:lnTo>
                  <a:lnTo>
                    <a:pt x="475031" y="1854956"/>
                  </a:lnTo>
                  <a:lnTo>
                    <a:pt x="511346" y="1878065"/>
                  </a:lnTo>
                  <a:lnTo>
                    <a:pt x="548797" y="1900688"/>
                  </a:lnTo>
                  <a:lnTo>
                    <a:pt x="587362" y="1922814"/>
                  </a:lnTo>
                  <a:lnTo>
                    <a:pt x="627020" y="1944432"/>
                  </a:lnTo>
                  <a:lnTo>
                    <a:pt x="667750" y="1965531"/>
                  </a:lnTo>
                  <a:lnTo>
                    <a:pt x="709528" y="1986100"/>
                  </a:lnTo>
                  <a:lnTo>
                    <a:pt x="752334" y="2006128"/>
                  </a:lnTo>
                  <a:lnTo>
                    <a:pt x="796146" y="2025605"/>
                  </a:lnTo>
                  <a:lnTo>
                    <a:pt x="840943" y="2044518"/>
                  </a:lnTo>
                  <a:lnTo>
                    <a:pt x="886701" y="2062858"/>
                  </a:lnTo>
                  <a:lnTo>
                    <a:pt x="933401" y="2080613"/>
                  </a:lnTo>
                  <a:lnTo>
                    <a:pt x="981019" y="2097772"/>
                  </a:lnTo>
                  <a:lnTo>
                    <a:pt x="1029535" y="2114325"/>
                  </a:lnTo>
                  <a:lnTo>
                    <a:pt x="1078926" y="2130260"/>
                  </a:lnTo>
                  <a:lnTo>
                    <a:pt x="1129171" y="2145566"/>
                  </a:lnTo>
                  <a:lnTo>
                    <a:pt x="1180248" y="2160232"/>
                  </a:lnTo>
                  <a:lnTo>
                    <a:pt x="1232135" y="2174248"/>
                  </a:lnTo>
                  <a:lnTo>
                    <a:pt x="1284811" y="2187602"/>
                  </a:lnTo>
                  <a:lnTo>
                    <a:pt x="1338253" y="2200284"/>
                  </a:lnTo>
                  <a:lnTo>
                    <a:pt x="1392441" y="2212282"/>
                  </a:lnTo>
                  <a:lnTo>
                    <a:pt x="1447353" y="2223586"/>
                  </a:lnTo>
                  <a:lnTo>
                    <a:pt x="1502966" y="2234184"/>
                  </a:lnTo>
                  <a:lnTo>
                    <a:pt x="1559259" y="2244065"/>
                  </a:lnTo>
                  <a:lnTo>
                    <a:pt x="1616210" y="2253219"/>
                  </a:lnTo>
                  <a:lnTo>
                    <a:pt x="1673798" y="2261635"/>
                  </a:lnTo>
                  <a:lnTo>
                    <a:pt x="1732000" y="2269301"/>
                  </a:lnTo>
                  <a:lnTo>
                    <a:pt x="1790796" y="2276207"/>
                  </a:lnTo>
                  <a:lnTo>
                    <a:pt x="1850163" y="2282342"/>
                  </a:lnTo>
                  <a:lnTo>
                    <a:pt x="1910079" y="2287694"/>
                  </a:lnTo>
                  <a:lnTo>
                    <a:pt x="1970524" y="2292253"/>
                  </a:lnTo>
                  <a:lnTo>
                    <a:pt x="2031474" y="2296007"/>
                  </a:lnTo>
                  <a:lnTo>
                    <a:pt x="2092909" y="2298947"/>
                  </a:lnTo>
                  <a:lnTo>
                    <a:pt x="2154807" y="2301060"/>
                  </a:lnTo>
                  <a:lnTo>
                    <a:pt x="2217146" y="2302336"/>
                  </a:lnTo>
                  <a:lnTo>
                    <a:pt x="2279904" y="2302764"/>
                  </a:lnTo>
                  <a:lnTo>
                    <a:pt x="2342661" y="2302336"/>
                  </a:lnTo>
                  <a:lnTo>
                    <a:pt x="2405000" y="2301060"/>
                  </a:lnTo>
                  <a:lnTo>
                    <a:pt x="2466898" y="2298947"/>
                  </a:lnTo>
                  <a:lnTo>
                    <a:pt x="2528333" y="2296007"/>
                  </a:lnTo>
                  <a:lnTo>
                    <a:pt x="2589283" y="2292253"/>
                  </a:lnTo>
                  <a:lnTo>
                    <a:pt x="2649728" y="2287694"/>
                  </a:lnTo>
                  <a:lnTo>
                    <a:pt x="2709644" y="2282342"/>
                  </a:lnTo>
                  <a:lnTo>
                    <a:pt x="2769011" y="2276207"/>
                  </a:lnTo>
                  <a:lnTo>
                    <a:pt x="2827807" y="2269301"/>
                  </a:lnTo>
                  <a:lnTo>
                    <a:pt x="2886009" y="2261635"/>
                  </a:lnTo>
                  <a:lnTo>
                    <a:pt x="2943597" y="2253219"/>
                  </a:lnTo>
                  <a:lnTo>
                    <a:pt x="3000548" y="2244065"/>
                  </a:lnTo>
                  <a:lnTo>
                    <a:pt x="3056841" y="2234184"/>
                  </a:lnTo>
                  <a:lnTo>
                    <a:pt x="3112454" y="2223586"/>
                  </a:lnTo>
                  <a:lnTo>
                    <a:pt x="3167366" y="2212282"/>
                  </a:lnTo>
                  <a:lnTo>
                    <a:pt x="3221554" y="2200284"/>
                  </a:lnTo>
                  <a:lnTo>
                    <a:pt x="3274996" y="2187602"/>
                  </a:lnTo>
                  <a:lnTo>
                    <a:pt x="3327672" y="2174248"/>
                  </a:lnTo>
                  <a:lnTo>
                    <a:pt x="3379559" y="2160232"/>
                  </a:lnTo>
                  <a:lnTo>
                    <a:pt x="3430636" y="2145566"/>
                  </a:lnTo>
                  <a:lnTo>
                    <a:pt x="3480881" y="2130260"/>
                  </a:lnTo>
                  <a:lnTo>
                    <a:pt x="3530272" y="2114325"/>
                  </a:lnTo>
                  <a:lnTo>
                    <a:pt x="3578788" y="2097772"/>
                  </a:lnTo>
                  <a:lnTo>
                    <a:pt x="3626406" y="2080613"/>
                  </a:lnTo>
                  <a:lnTo>
                    <a:pt x="3673106" y="2062858"/>
                  </a:lnTo>
                  <a:lnTo>
                    <a:pt x="3718864" y="2044518"/>
                  </a:lnTo>
                  <a:lnTo>
                    <a:pt x="3763661" y="2025605"/>
                  </a:lnTo>
                  <a:lnTo>
                    <a:pt x="3807473" y="2006128"/>
                  </a:lnTo>
                  <a:lnTo>
                    <a:pt x="3850279" y="1986100"/>
                  </a:lnTo>
                  <a:lnTo>
                    <a:pt x="3892057" y="1965531"/>
                  </a:lnTo>
                  <a:lnTo>
                    <a:pt x="3932787" y="1944432"/>
                  </a:lnTo>
                  <a:lnTo>
                    <a:pt x="3972445" y="1922814"/>
                  </a:lnTo>
                  <a:lnTo>
                    <a:pt x="4011010" y="1900688"/>
                  </a:lnTo>
                  <a:lnTo>
                    <a:pt x="4048461" y="1878065"/>
                  </a:lnTo>
                  <a:lnTo>
                    <a:pt x="4084776" y="1854956"/>
                  </a:lnTo>
                  <a:lnTo>
                    <a:pt x="4119932" y="1831372"/>
                  </a:lnTo>
                  <a:lnTo>
                    <a:pt x="4153909" y="1807324"/>
                  </a:lnTo>
                  <a:lnTo>
                    <a:pt x="4186685" y="1782823"/>
                  </a:lnTo>
                  <a:lnTo>
                    <a:pt x="4218237" y="1757880"/>
                  </a:lnTo>
                  <a:lnTo>
                    <a:pt x="4248545" y="1732505"/>
                  </a:lnTo>
                  <a:lnTo>
                    <a:pt x="4277585" y="1706711"/>
                  </a:lnTo>
                  <a:lnTo>
                    <a:pt x="4305338" y="1680507"/>
                  </a:lnTo>
                  <a:lnTo>
                    <a:pt x="4356891" y="1626916"/>
                  </a:lnTo>
                  <a:lnTo>
                    <a:pt x="4403030" y="1571820"/>
                  </a:lnTo>
                  <a:lnTo>
                    <a:pt x="4443581" y="1515307"/>
                  </a:lnTo>
                  <a:lnTo>
                    <a:pt x="4478371" y="1457464"/>
                  </a:lnTo>
                  <a:lnTo>
                    <a:pt x="4507224" y="1398379"/>
                  </a:lnTo>
                  <a:lnTo>
                    <a:pt x="4529969" y="1338141"/>
                  </a:lnTo>
                  <a:lnTo>
                    <a:pt x="4546430" y="1276837"/>
                  </a:lnTo>
                  <a:lnTo>
                    <a:pt x="4556434" y="1214554"/>
                  </a:lnTo>
                  <a:lnTo>
                    <a:pt x="4559808" y="1151382"/>
                  </a:lnTo>
                  <a:lnTo>
                    <a:pt x="4558961" y="1119689"/>
                  </a:lnTo>
                  <a:lnTo>
                    <a:pt x="4552250" y="1056951"/>
                  </a:lnTo>
                  <a:lnTo>
                    <a:pt x="4538996" y="995146"/>
                  </a:lnTo>
                  <a:lnTo>
                    <a:pt x="4519371" y="934364"/>
                  </a:lnTo>
                  <a:lnTo>
                    <a:pt x="4493550" y="874692"/>
                  </a:lnTo>
                  <a:lnTo>
                    <a:pt x="4461707" y="816217"/>
                  </a:lnTo>
                  <a:lnTo>
                    <a:pt x="4424015" y="759028"/>
                  </a:lnTo>
                  <a:lnTo>
                    <a:pt x="4380648" y="703212"/>
                  </a:lnTo>
                  <a:lnTo>
                    <a:pt x="4331780" y="648858"/>
                  </a:lnTo>
                  <a:lnTo>
                    <a:pt x="4277585" y="596052"/>
                  </a:lnTo>
                  <a:lnTo>
                    <a:pt x="4248545" y="570258"/>
                  </a:lnTo>
                  <a:lnTo>
                    <a:pt x="4218237" y="544883"/>
                  </a:lnTo>
                  <a:lnTo>
                    <a:pt x="4186685" y="519940"/>
                  </a:lnTo>
                  <a:lnTo>
                    <a:pt x="4153909" y="495439"/>
                  </a:lnTo>
                  <a:lnTo>
                    <a:pt x="4119932" y="471391"/>
                  </a:lnTo>
                  <a:lnTo>
                    <a:pt x="4084776" y="447807"/>
                  </a:lnTo>
                  <a:lnTo>
                    <a:pt x="4048461" y="424698"/>
                  </a:lnTo>
                  <a:lnTo>
                    <a:pt x="4011010" y="402075"/>
                  </a:lnTo>
                  <a:lnTo>
                    <a:pt x="3972445" y="379949"/>
                  </a:lnTo>
                  <a:lnTo>
                    <a:pt x="3932787" y="358331"/>
                  </a:lnTo>
                  <a:lnTo>
                    <a:pt x="3892057" y="337232"/>
                  </a:lnTo>
                  <a:lnTo>
                    <a:pt x="3850279" y="316663"/>
                  </a:lnTo>
                  <a:lnTo>
                    <a:pt x="3807473" y="296635"/>
                  </a:lnTo>
                  <a:lnTo>
                    <a:pt x="3763661" y="277158"/>
                  </a:lnTo>
                  <a:lnTo>
                    <a:pt x="3718864" y="258245"/>
                  </a:lnTo>
                  <a:lnTo>
                    <a:pt x="3673106" y="239905"/>
                  </a:lnTo>
                  <a:lnTo>
                    <a:pt x="3626406" y="222150"/>
                  </a:lnTo>
                  <a:lnTo>
                    <a:pt x="3578788" y="204991"/>
                  </a:lnTo>
                  <a:lnTo>
                    <a:pt x="3530272" y="188438"/>
                  </a:lnTo>
                  <a:lnTo>
                    <a:pt x="3480881" y="172503"/>
                  </a:lnTo>
                  <a:lnTo>
                    <a:pt x="3430636" y="157197"/>
                  </a:lnTo>
                  <a:lnTo>
                    <a:pt x="3379559" y="142531"/>
                  </a:lnTo>
                  <a:lnTo>
                    <a:pt x="3327672" y="128515"/>
                  </a:lnTo>
                  <a:lnTo>
                    <a:pt x="3274996" y="115161"/>
                  </a:lnTo>
                  <a:lnTo>
                    <a:pt x="3221554" y="102479"/>
                  </a:lnTo>
                  <a:lnTo>
                    <a:pt x="3167366" y="90481"/>
                  </a:lnTo>
                  <a:lnTo>
                    <a:pt x="3112454" y="79177"/>
                  </a:lnTo>
                  <a:lnTo>
                    <a:pt x="3056841" y="68579"/>
                  </a:lnTo>
                  <a:lnTo>
                    <a:pt x="3000548" y="58698"/>
                  </a:lnTo>
                  <a:lnTo>
                    <a:pt x="2943597" y="49544"/>
                  </a:lnTo>
                  <a:lnTo>
                    <a:pt x="2886009" y="41128"/>
                  </a:lnTo>
                  <a:lnTo>
                    <a:pt x="2827807" y="33462"/>
                  </a:lnTo>
                  <a:lnTo>
                    <a:pt x="2769011" y="26556"/>
                  </a:lnTo>
                  <a:lnTo>
                    <a:pt x="2709644" y="20421"/>
                  </a:lnTo>
                  <a:lnTo>
                    <a:pt x="2649728" y="15069"/>
                  </a:lnTo>
                  <a:lnTo>
                    <a:pt x="2589283" y="10510"/>
                  </a:lnTo>
                  <a:lnTo>
                    <a:pt x="2528333" y="6756"/>
                  </a:lnTo>
                  <a:lnTo>
                    <a:pt x="2466898" y="3816"/>
                  </a:lnTo>
                  <a:lnTo>
                    <a:pt x="2405000" y="1703"/>
                  </a:lnTo>
                  <a:lnTo>
                    <a:pt x="2342661" y="427"/>
                  </a:lnTo>
                  <a:lnTo>
                    <a:pt x="2279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24066" y="2029205"/>
              <a:ext cx="4559935" cy="2303145"/>
            </a:xfrm>
            <a:custGeom>
              <a:avLst/>
              <a:gdLst/>
              <a:ahLst/>
              <a:cxnLst/>
              <a:rect l="l" t="t" r="r" b="b"/>
              <a:pathLst>
                <a:path w="4559934" h="2303145">
                  <a:moveTo>
                    <a:pt x="0" y="1151382"/>
                  </a:moveTo>
                  <a:lnTo>
                    <a:pt x="3373" y="1088209"/>
                  </a:lnTo>
                  <a:lnTo>
                    <a:pt x="13377" y="1025926"/>
                  </a:lnTo>
                  <a:lnTo>
                    <a:pt x="29838" y="964622"/>
                  </a:lnTo>
                  <a:lnTo>
                    <a:pt x="52583" y="904384"/>
                  </a:lnTo>
                  <a:lnTo>
                    <a:pt x="81436" y="845299"/>
                  </a:lnTo>
                  <a:lnTo>
                    <a:pt x="116226" y="787456"/>
                  </a:lnTo>
                  <a:lnTo>
                    <a:pt x="156777" y="730943"/>
                  </a:lnTo>
                  <a:lnTo>
                    <a:pt x="202916" y="675847"/>
                  </a:lnTo>
                  <a:lnTo>
                    <a:pt x="254469" y="622256"/>
                  </a:lnTo>
                  <a:lnTo>
                    <a:pt x="282222" y="596052"/>
                  </a:lnTo>
                  <a:lnTo>
                    <a:pt x="311262" y="570258"/>
                  </a:lnTo>
                  <a:lnTo>
                    <a:pt x="341570" y="544883"/>
                  </a:lnTo>
                  <a:lnTo>
                    <a:pt x="373122" y="519940"/>
                  </a:lnTo>
                  <a:lnTo>
                    <a:pt x="405898" y="495439"/>
                  </a:lnTo>
                  <a:lnTo>
                    <a:pt x="439875" y="471391"/>
                  </a:lnTo>
                  <a:lnTo>
                    <a:pt x="475031" y="447807"/>
                  </a:lnTo>
                  <a:lnTo>
                    <a:pt x="511346" y="424698"/>
                  </a:lnTo>
                  <a:lnTo>
                    <a:pt x="548797" y="402075"/>
                  </a:lnTo>
                  <a:lnTo>
                    <a:pt x="587362" y="379949"/>
                  </a:lnTo>
                  <a:lnTo>
                    <a:pt x="627020" y="358331"/>
                  </a:lnTo>
                  <a:lnTo>
                    <a:pt x="667750" y="337232"/>
                  </a:lnTo>
                  <a:lnTo>
                    <a:pt x="709528" y="316663"/>
                  </a:lnTo>
                  <a:lnTo>
                    <a:pt x="752334" y="296635"/>
                  </a:lnTo>
                  <a:lnTo>
                    <a:pt x="796146" y="277158"/>
                  </a:lnTo>
                  <a:lnTo>
                    <a:pt x="840943" y="258245"/>
                  </a:lnTo>
                  <a:lnTo>
                    <a:pt x="886701" y="239905"/>
                  </a:lnTo>
                  <a:lnTo>
                    <a:pt x="933401" y="222150"/>
                  </a:lnTo>
                  <a:lnTo>
                    <a:pt x="981019" y="204991"/>
                  </a:lnTo>
                  <a:lnTo>
                    <a:pt x="1029535" y="188438"/>
                  </a:lnTo>
                  <a:lnTo>
                    <a:pt x="1078926" y="172503"/>
                  </a:lnTo>
                  <a:lnTo>
                    <a:pt x="1129171" y="157197"/>
                  </a:lnTo>
                  <a:lnTo>
                    <a:pt x="1180248" y="142531"/>
                  </a:lnTo>
                  <a:lnTo>
                    <a:pt x="1232135" y="128515"/>
                  </a:lnTo>
                  <a:lnTo>
                    <a:pt x="1284811" y="115161"/>
                  </a:lnTo>
                  <a:lnTo>
                    <a:pt x="1338253" y="102479"/>
                  </a:lnTo>
                  <a:lnTo>
                    <a:pt x="1392441" y="90481"/>
                  </a:lnTo>
                  <a:lnTo>
                    <a:pt x="1447353" y="79177"/>
                  </a:lnTo>
                  <a:lnTo>
                    <a:pt x="1502966" y="68579"/>
                  </a:lnTo>
                  <a:lnTo>
                    <a:pt x="1559259" y="58698"/>
                  </a:lnTo>
                  <a:lnTo>
                    <a:pt x="1616210" y="49544"/>
                  </a:lnTo>
                  <a:lnTo>
                    <a:pt x="1673798" y="41128"/>
                  </a:lnTo>
                  <a:lnTo>
                    <a:pt x="1732000" y="33462"/>
                  </a:lnTo>
                  <a:lnTo>
                    <a:pt x="1790796" y="26556"/>
                  </a:lnTo>
                  <a:lnTo>
                    <a:pt x="1850163" y="20421"/>
                  </a:lnTo>
                  <a:lnTo>
                    <a:pt x="1910079" y="15069"/>
                  </a:lnTo>
                  <a:lnTo>
                    <a:pt x="1970524" y="10510"/>
                  </a:lnTo>
                  <a:lnTo>
                    <a:pt x="2031474" y="6756"/>
                  </a:lnTo>
                  <a:lnTo>
                    <a:pt x="2092909" y="3816"/>
                  </a:lnTo>
                  <a:lnTo>
                    <a:pt x="2154807" y="1703"/>
                  </a:lnTo>
                  <a:lnTo>
                    <a:pt x="2217146" y="427"/>
                  </a:lnTo>
                  <a:lnTo>
                    <a:pt x="2279904" y="0"/>
                  </a:lnTo>
                  <a:lnTo>
                    <a:pt x="2342661" y="427"/>
                  </a:lnTo>
                  <a:lnTo>
                    <a:pt x="2405000" y="1703"/>
                  </a:lnTo>
                  <a:lnTo>
                    <a:pt x="2466898" y="3816"/>
                  </a:lnTo>
                  <a:lnTo>
                    <a:pt x="2528333" y="6756"/>
                  </a:lnTo>
                  <a:lnTo>
                    <a:pt x="2589283" y="10510"/>
                  </a:lnTo>
                  <a:lnTo>
                    <a:pt x="2649728" y="15069"/>
                  </a:lnTo>
                  <a:lnTo>
                    <a:pt x="2709644" y="20421"/>
                  </a:lnTo>
                  <a:lnTo>
                    <a:pt x="2769011" y="26556"/>
                  </a:lnTo>
                  <a:lnTo>
                    <a:pt x="2827807" y="33462"/>
                  </a:lnTo>
                  <a:lnTo>
                    <a:pt x="2886009" y="41128"/>
                  </a:lnTo>
                  <a:lnTo>
                    <a:pt x="2943597" y="49544"/>
                  </a:lnTo>
                  <a:lnTo>
                    <a:pt x="3000548" y="58698"/>
                  </a:lnTo>
                  <a:lnTo>
                    <a:pt x="3056841" y="68579"/>
                  </a:lnTo>
                  <a:lnTo>
                    <a:pt x="3112454" y="79177"/>
                  </a:lnTo>
                  <a:lnTo>
                    <a:pt x="3167366" y="90481"/>
                  </a:lnTo>
                  <a:lnTo>
                    <a:pt x="3221554" y="102479"/>
                  </a:lnTo>
                  <a:lnTo>
                    <a:pt x="3274996" y="115161"/>
                  </a:lnTo>
                  <a:lnTo>
                    <a:pt x="3327672" y="128515"/>
                  </a:lnTo>
                  <a:lnTo>
                    <a:pt x="3379559" y="142531"/>
                  </a:lnTo>
                  <a:lnTo>
                    <a:pt x="3430636" y="157197"/>
                  </a:lnTo>
                  <a:lnTo>
                    <a:pt x="3480881" y="172503"/>
                  </a:lnTo>
                  <a:lnTo>
                    <a:pt x="3530272" y="188438"/>
                  </a:lnTo>
                  <a:lnTo>
                    <a:pt x="3578788" y="204991"/>
                  </a:lnTo>
                  <a:lnTo>
                    <a:pt x="3626406" y="222150"/>
                  </a:lnTo>
                  <a:lnTo>
                    <a:pt x="3673106" y="239905"/>
                  </a:lnTo>
                  <a:lnTo>
                    <a:pt x="3718864" y="258245"/>
                  </a:lnTo>
                  <a:lnTo>
                    <a:pt x="3763661" y="277158"/>
                  </a:lnTo>
                  <a:lnTo>
                    <a:pt x="3807473" y="296635"/>
                  </a:lnTo>
                  <a:lnTo>
                    <a:pt x="3850279" y="316663"/>
                  </a:lnTo>
                  <a:lnTo>
                    <a:pt x="3892057" y="337232"/>
                  </a:lnTo>
                  <a:lnTo>
                    <a:pt x="3932787" y="358331"/>
                  </a:lnTo>
                  <a:lnTo>
                    <a:pt x="3972445" y="379949"/>
                  </a:lnTo>
                  <a:lnTo>
                    <a:pt x="4011010" y="402075"/>
                  </a:lnTo>
                  <a:lnTo>
                    <a:pt x="4048461" y="424698"/>
                  </a:lnTo>
                  <a:lnTo>
                    <a:pt x="4084776" y="447807"/>
                  </a:lnTo>
                  <a:lnTo>
                    <a:pt x="4119932" y="471391"/>
                  </a:lnTo>
                  <a:lnTo>
                    <a:pt x="4153909" y="495439"/>
                  </a:lnTo>
                  <a:lnTo>
                    <a:pt x="4186685" y="519940"/>
                  </a:lnTo>
                  <a:lnTo>
                    <a:pt x="4218237" y="544883"/>
                  </a:lnTo>
                  <a:lnTo>
                    <a:pt x="4248545" y="570258"/>
                  </a:lnTo>
                  <a:lnTo>
                    <a:pt x="4277585" y="596052"/>
                  </a:lnTo>
                  <a:lnTo>
                    <a:pt x="4305338" y="622256"/>
                  </a:lnTo>
                  <a:lnTo>
                    <a:pt x="4356891" y="675847"/>
                  </a:lnTo>
                  <a:lnTo>
                    <a:pt x="4403030" y="730943"/>
                  </a:lnTo>
                  <a:lnTo>
                    <a:pt x="4443581" y="787456"/>
                  </a:lnTo>
                  <a:lnTo>
                    <a:pt x="4478371" y="845299"/>
                  </a:lnTo>
                  <a:lnTo>
                    <a:pt x="4507224" y="904384"/>
                  </a:lnTo>
                  <a:lnTo>
                    <a:pt x="4529969" y="964622"/>
                  </a:lnTo>
                  <a:lnTo>
                    <a:pt x="4546430" y="1025926"/>
                  </a:lnTo>
                  <a:lnTo>
                    <a:pt x="4556434" y="1088209"/>
                  </a:lnTo>
                  <a:lnTo>
                    <a:pt x="4559808" y="1151382"/>
                  </a:lnTo>
                  <a:lnTo>
                    <a:pt x="4558961" y="1183074"/>
                  </a:lnTo>
                  <a:lnTo>
                    <a:pt x="4552250" y="1245812"/>
                  </a:lnTo>
                  <a:lnTo>
                    <a:pt x="4538996" y="1307617"/>
                  </a:lnTo>
                  <a:lnTo>
                    <a:pt x="4519371" y="1368399"/>
                  </a:lnTo>
                  <a:lnTo>
                    <a:pt x="4493550" y="1428071"/>
                  </a:lnTo>
                  <a:lnTo>
                    <a:pt x="4461707" y="1486546"/>
                  </a:lnTo>
                  <a:lnTo>
                    <a:pt x="4424015" y="1543735"/>
                  </a:lnTo>
                  <a:lnTo>
                    <a:pt x="4380648" y="1599551"/>
                  </a:lnTo>
                  <a:lnTo>
                    <a:pt x="4331780" y="1653905"/>
                  </a:lnTo>
                  <a:lnTo>
                    <a:pt x="4277585" y="1706711"/>
                  </a:lnTo>
                  <a:lnTo>
                    <a:pt x="4248545" y="1732505"/>
                  </a:lnTo>
                  <a:lnTo>
                    <a:pt x="4218237" y="1757880"/>
                  </a:lnTo>
                  <a:lnTo>
                    <a:pt x="4186685" y="1782823"/>
                  </a:lnTo>
                  <a:lnTo>
                    <a:pt x="4153909" y="1807324"/>
                  </a:lnTo>
                  <a:lnTo>
                    <a:pt x="4119932" y="1831372"/>
                  </a:lnTo>
                  <a:lnTo>
                    <a:pt x="4084776" y="1854956"/>
                  </a:lnTo>
                  <a:lnTo>
                    <a:pt x="4048461" y="1878065"/>
                  </a:lnTo>
                  <a:lnTo>
                    <a:pt x="4011010" y="1900688"/>
                  </a:lnTo>
                  <a:lnTo>
                    <a:pt x="3972445" y="1922814"/>
                  </a:lnTo>
                  <a:lnTo>
                    <a:pt x="3932787" y="1944432"/>
                  </a:lnTo>
                  <a:lnTo>
                    <a:pt x="3892057" y="1965531"/>
                  </a:lnTo>
                  <a:lnTo>
                    <a:pt x="3850279" y="1986100"/>
                  </a:lnTo>
                  <a:lnTo>
                    <a:pt x="3807473" y="2006128"/>
                  </a:lnTo>
                  <a:lnTo>
                    <a:pt x="3763661" y="2025605"/>
                  </a:lnTo>
                  <a:lnTo>
                    <a:pt x="3718864" y="2044518"/>
                  </a:lnTo>
                  <a:lnTo>
                    <a:pt x="3673106" y="2062858"/>
                  </a:lnTo>
                  <a:lnTo>
                    <a:pt x="3626406" y="2080613"/>
                  </a:lnTo>
                  <a:lnTo>
                    <a:pt x="3578788" y="2097772"/>
                  </a:lnTo>
                  <a:lnTo>
                    <a:pt x="3530272" y="2114325"/>
                  </a:lnTo>
                  <a:lnTo>
                    <a:pt x="3480881" y="2130260"/>
                  </a:lnTo>
                  <a:lnTo>
                    <a:pt x="3430636" y="2145566"/>
                  </a:lnTo>
                  <a:lnTo>
                    <a:pt x="3379559" y="2160232"/>
                  </a:lnTo>
                  <a:lnTo>
                    <a:pt x="3327672" y="2174248"/>
                  </a:lnTo>
                  <a:lnTo>
                    <a:pt x="3274996" y="2187602"/>
                  </a:lnTo>
                  <a:lnTo>
                    <a:pt x="3221554" y="2200284"/>
                  </a:lnTo>
                  <a:lnTo>
                    <a:pt x="3167366" y="2212282"/>
                  </a:lnTo>
                  <a:lnTo>
                    <a:pt x="3112454" y="2223586"/>
                  </a:lnTo>
                  <a:lnTo>
                    <a:pt x="3056841" y="2234184"/>
                  </a:lnTo>
                  <a:lnTo>
                    <a:pt x="3000548" y="2244065"/>
                  </a:lnTo>
                  <a:lnTo>
                    <a:pt x="2943597" y="2253219"/>
                  </a:lnTo>
                  <a:lnTo>
                    <a:pt x="2886009" y="2261635"/>
                  </a:lnTo>
                  <a:lnTo>
                    <a:pt x="2827807" y="2269301"/>
                  </a:lnTo>
                  <a:lnTo>
                    <a:pt x="2769011" y="2276207"/>
                  </a:lnTo>
                  <a:lnTo>
                    <a:pt x="2709644" y="2282342"/>
                  </a:lnTo>
                  <a:lnTo>
                    <a:pt x="2649728" y="2287694"/>
                  </a:lnTo>
                  <a:lnTo>
                    <a:pt x="2589283" y="2292253"/>
                  </a:lnTo>
                  <a:lnTo>
                    <a:pt x="2528333" y="2296007"/>
                  </a:lnTo>
                  <a:lnTo>
                    <a:pt x="2466898" y="2298947"/>
                  </a:lnTo>
                  <a:lnTo>
                    <a:pt x="2405000" y="2301060"/>
                  </a:lnTo>
                  <a:lnTo>
                    <a:pt x="2342661" y="2302336"/>
                  </a:lnTo>
                  <a:lnTo>
                    <a:pt x="2279904" y="2302764"/>
                  </a:lnTo>
                  <a:lnTo>
                    <a:pt x="2217146" y="2302336"/>
                  </a:lnTo>
                  <a:lnTo>
                    <a:pt x="2154807" y="2301060"/>
                  </a:lnTo>
                  <a:lnTo>
                    <a:pt x="2092909" y="2298947"/>
                  </a:lnTo>
                  <a:lnTo>
                    <a:pt x="2031474" y="2296007"/>
                  </a:lnTo>
                  <a:lnTo>
                    <a:pt x="1970524" y="2292253"/>
                  </a:lnTo>
                  <a:lnTo>
                    <a:pt x="1910079" y="2287694"/>
                  </a:lnTo>
                  <a:lnTo>
                    <a:pt x="1850163" y="2282342"/>
                  </a:lnTo>
                  <a:lnTo>
                    <a:pt x="1790796" y="2276207"/>
                  </a:lnTo>
                  <a:lnTo>
                    <a:pt x="1732000" y="2269301"/>
                  </a:lnTo>
                  <a:lnTo>
                    <a:pt x="1673798" y="2261635"/>
                  </a:lnTo>
                  <a:lnTo>
                    <a:pt x="1616210" y="2253219"/>
                  </a:lnTo>
                  <a:lnTo>
                    <a:pt x="1559259" y="2244065"/>
                  </a:lnTo>
                  <a:lnTo>
                    <a:pt x="1502966" y="2234184"/>
                  </a:lnTo>
                  <a:lnTo>
                    <a:pt x="1447353" y="2223586"/>
                  </a:lnTo>
                  <a:lnTo>
                    <a:pt x="1392441" y="2212282"/>
                  </a:lnTo>
                  <a:lnTo>
                    <a:pt x="1338253" y="2200284"/>
                  </a:lnTo>
                  <a:lnTo>
                    <a:pt x="1284811" y="2187602"/>
                  </a:lnTo>
                  <a:lnTo>
                    <a:pt x="1232135" y="2174248"/>
                  </a:lnTo>
                  <a:lnTo>
                    <a:pt x="1180248" y="2160232"/>
                  </a:lnTo>
                  <a:lnTo>
                    <a:pt x="1129171" y="2145566"/>
                  </a:lnTo>
                  <a:lnTo>
                    <a:pt x="1078926" y="2130260"/>
                  </a:lnTo>
                  <a:lnTo>
                    <a:pt x="1029535" y="2114325"/>
                  </a:lnTo>
                  <a:lnTo>
                    <a:pt x="981019" y="2097772"/>
                  </a:lnTo>
                  <a:lnTo>
                    <a:pt x="933401" y="2080613"/>
                  </a:lnTo>
                  <a:lnTo>
                    <a:pt x="886701" y="2062858"/>
                  </a:lnTo>
                  <a:lnTo>
                    <a:pt x="840943" y="2044518"/>
                  </a:lnTo>
                  <a:lnTo>
                    <a:pt x="796146" y="2025605"/>
                  </a:lnTo>
                  <a:lnTo>
                    <a:pt x="752334" y="2006128"/>
                  </a:lnTo>
                  <a:lnTo>
                    <a:pt x="709528" y="1986100"/>
                  </a:lnTo>
                  <a:lnTo>
                    <a:pt x="667750" y="1965531"/>
                  </a:lnTo>
                  <a:lnTo>
                    <a:pt x="627020" y="1944432"/>
                  </a:lnTo>
                  <a:lnTo>
                    <a:pt x="587362" y="1922814"/>
                  </a:lnTo>
                  <a:lnTo>
                    <a:pt x="548797" y="1900688"/>
                  </a:lnTo>
                  <a:lnTo>
                    <a:pt x="511346" y="1878065"/>
                  </a:lnTo>
                  <a:lnTo>
                    <a:pt x="475031" y="1854956"/>
                  </a:lnTo>
                  <a:lnTo>
                    <a:pt x="439875" y="1831372"/>
                  </a:lnTo>
                  <a:lnTo>
                    <a:pt x="405898" y="1807324"/>
                  </a:lnTo>
                  <a:lnTo>
                    <a:pt x="373122" y="1782823"/>
                  </a:lnTo>
                  <a:lnTo>
                    <a:pt x="341570" y="1757880"/>
                  </a:lnTo>
                  <a:lnTo>
                    <a:pt x="311262" y="1732505"/>
                  </a:lnTo>
                  <a:lnTo>
                    <a:pt x="282222" y="1706711"/>
                  </a:lnTo>
                  <a:lnTo>
                    <a:pt x="254469" y="1680507"/>
                  </a:lnTo>
                  <a:lnTo>
                    <a:pt x="202916" y="1626916"/>
                  </a:lnTo>
                  <a:lnTo>
                    <a:pt x="156777" y="1571820"/>
                  </a:lnTo>
                  <a:lnTo>
                    <a:pt x="116226" y="1515307"/>
                  </a:lnTo>
                  <a:lnTo>
                    <a:pt x="81436" y="1457464"/>
                  </a:lnTo>
                  <a:lnTo>
                    <a:pt x="52583" y="1398379"/>
                  </a:lnTo>
                  <a:lnTo>
                    <a:pt x="29838" y="1338141"/>
                  </a:lnTo>
                  <a:lnTo>
                    <a:pt x="13377" y="1276837"/>
                  </a:lnTo>
                  <a:lnTo>
                    <a:pt x="3373" y="1214554"/>
                  </a:lnTo>
                  <a:lnTo>
                    <a:pt x="0" y="1151382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87184" y="2467355"/>
              <a:ext cx="3721608" cy="1423415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547" y="0"/>
            <a:ext cx="7265670" cy="102793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81680" y="75133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氢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能制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备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和利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用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受到</a:t>
            </a:r>
            <a:r>
              <a:rPr sz="4000" dirty="0">
                <a:solidFill>
                  <a:srgbClr val="000099"/>
                </a:solidFill>
                <a:latin typeface="黑体"/>
                <a:cs typeface="黑体"/>
              </a:rPr>
              <a:t>极</a:t>
            </a:r>
            <a:r>
              <a:rPr sz="4000" spc="-5" dirty="0">
                <a:solidFill>
                  <a:srgbClr val="000099"/>
                </a:solidFill>
                <a:latin typeface="黑体"/>
                <a:cs typeface="黑体"/>
              </a:rPr>
              <a:t>大关注</a:t>
            </a:r>
            <a:endParaRPr sz="4000">
              <a:latin typeface="黑体"/>
              <a:cs typeface="黑体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492" y="986025"/>
            <a:ext cx="12065635" cy="5872480"/>
            <a:chOff x="126492" y="986025"/>
            <a:chExt cx="12065635" cy="5872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044" y="986025"/>
              <a:ext cx="9767316" cy="5871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271" y="3183636"/>
              <a:ext cx="11920855" cy="668020"/>
            </a:xfrm>
            <a:custGeom>
              <a:avLst/>
              <a:gdLst/>
              <a:ahLst/>
              <a:cxnLst/>
              <a:rect l="l" t="t" r="r" b="b"/>
              <a:pathLst>
                <a:path w="11920855" h="668020">
                  <a:moveTo>
                    <a:pt x="11920728" y="0"/>
                  </a:moveTo>
                  <a:lnTo>
                    <a:pt x="0" y="0"/>
                  </a:lnTo>
                  <a:lnTo>
                    <a:pt x="0" y="667512"/>
                  </a:lnTo>
                  <a:lnTo>
                    <a:pt x="11920728" y="667512"/>
                  </a:lnTo>
                  <a:lnTo>
                    <a:pt x="11920728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3078479"/>
              <a:ext cx="6790182" cy="10477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5644" y="3078479"/>
              <a:ext cx="857250" cy="10477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1863" y="3078479"/>
              <a:ext cx="5660135" cy="10477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07314" y="3233165"/>
            <a:ext cx="11648440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spc="40" dirty="0">
                <a:solidFill>
                  <a:srgbClr val="000099"/>
                </a:solidFill>
                <a:latin typeface="黑体"/>
                <a:cs typeface="黑体"/>
              </a:rPr>
              <a:t>零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污染</a:t>
            </a:r>
            <a:r>
              <a:rPr sz="3700" spc="40" dirty="0">
                <a:solidFill>
                  <a:srgbClr val="000099"/>
                </a:solidFill>
                <a:latin typeface="黑体"/>
                <a:cs typeface="黑体"/>
              </a:rPr>
              <a:t>物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排放</a:t>
            </a:r>
            <a:r>
              <a:rPr sz="3700" spc="40" dirty="0">
                <a:solidFill>
                  <a:srgbClr val="000099"/>
                </a:solidFill>
                <a:latin typeface="黑体"/>
                <a:cs typeface="黑体"/>
              </a:rPr>
              <a:t>、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零碳</a:t>
            </a:r>
            <a:r>
              <a:rPr sz="3700" spc="40" dirty="0">
                <a:solidFill>
                  <a:srgbClr val="000099"/>
                </a:solidFill>
                <a:latin typeface="黑体"/>
                <a:cs typeface="黑体"/>
              </a:rPr>
              <a:t>排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放、</a:t>
            </a:r>
            <a:r>
              <a:rPr sz="3700" spc="40" dirty="0">
                <a:solidFill>
                  <a:srgbClr val="000099"/>
                </a:solidFill>
                <a:latin typeface="黑体"/>
                <a:cs typeface="黑体"/>
              </a:rPr>
              <a:t>水</a:t>
            </a:r>
            <a:r>
              <a:rPr sz="3700" spc="5" dirty="0">
                <a:solidFill>
                  <a:srgbClr val="000099"/>
                </a:solidFill>
                <a:latin typeface="黑体"/>
                <a:cs typeface="黑体"/>
              </a:rPr>
              <a:t>-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水</a:t>
            </a:r>
            <a:r>
              <a:rPr sz="3700" spc="35" dirty="0">
                <a:solidFill>
                  <a:srgbClr val="000099"/>
                </a:solidFill>
                <a:latin typeface="黑体"/>
                <a:cs typeface="黑体"/>
              </a:rPr>
              <a:t>再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生循</a:t>
            </a:r>
            <a:r>
              <a:rPr sz="3700" spc="35" dirty="0">
                <a:solidFill>
                  <a:srgbClr val="000099"/>
                </a:solidFill>
                <a:latin typeface="黑体"/>
                <a:cs typeface="黑体"/>
              </a:rPr>
              <a:t>环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储存</a:t>
            </a:r>
            <a:r>
              <a:rPr sz="3700" spc="35" dirty="0">
                <a:solidFill>
                  <a:srgbClr val="000099"/>
                </a:solidFill>
                <a:latin typeface="黑体"/>
                <a:cs typeface="黑体"/>
              </a:rPr>
              <a:t>绿</a:t>
            </a:r>
            <a:r>
              <a:rPr sz="3700" spc="30" dirty="0">
                <a:solidFill>
                  <a:srgbClr val="000099"/>
                </a:solidFill>
                <a:latin typeface="黑体"/>
                <a:cs typeface="黑体"/>
              </a:rPr>
              <a:t>色能源</a:t>
            </a:r>
            <a:endParaRPr sz="37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0"/>
            <a:ext cx="10833100" cy="6571615"/>
            <a:chOff x="850264" y="0"/>
            <a:chExt cx="10833100" cy="657161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3575" y="1088136"/>
              <a:ext cx="8016240" cy="5483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2532" y="0"/>
              <a:ext cx="6758178" cy="111023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34664" y="156794"/>
            <a:ext cx="6123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基</a:t>
            </a:r>
            <a:r>
              <a:rPr sz="4000" spc="-5" dirty="0"/>
              <a:t>于氢</a:t>
            </a:r>
            <a:r>
              <a:rPr sz="4000" dirty="0"/>
              <a:t>能</a:t>
            </a:r>
            <a:r>
              <a:rPr sz="4000" spc="-5" dirty="0"/>
              <a:t>的分</a:t>
            </a:r>
            <a:r>
              <a:rPr sz="4000" dirty="0"/>
              <a:t>布</a:t>
            </a:r>
            <a:r>
              <a:rPr sz="4000" spc="-5" dirty="0"/>
              <a:t>式能</a:t>
            </a:r>
            <a:r>
              <a:rPr sz="4000" dirty="0"/>
              <a:t>源</a:t>
            </a:r>
            <a:r>
              <a:rPr sz="4000" spc="-5" dirty="0"/>
              <a:t>系统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2217356" y="1024127"/>
            <a:ext cx="9981565" cy="5244465"/>
            <a:chOff x="2217356" y="1024127"/>
            <a:chExt cx="9981565" cy="5244465"/>
          </a:xfrm>
        </p:grpSpPr>
        <p:sp>
          <p:nvSpPr>
            <p:cNvPr id="8" name="object 8"/>
            <p:cNvSpPr/>
            <p:nvPr/>
          </p:nvSpPr>
          <p:spPr>
            <a:xfrm>
              <a:off x="3515723" y="1101440"/>
              <a:ext cx="4008120" cy="3326765"/>
            </a:xfrm>
            <a:custGeom>
              <a:avLst/>
              <a:gdLst/>
              <a:ahLst/>
              <a:cxnLst/>
              <a:rect l="l" t="t" r="r" b="b"/>
              <a:pathLst>
                <a:path w="4008120" h="3326765">
                  <a:moveTo>
                    <a:pt x="3866151" y="546003"/>
                  </a:moveTo>
                  <a:lnTo>
                    <a:pt x="3885192" y="579215"/>
                  </a:lnTo>
                  <a:lnTo>
                    <a:pt x="3919048" y="647297"/>
                  </a:lnTo>
                  <a:lnTo>
                    <a:pt x="3947332" y="717454"/>
                  </a:lnTo>
                  <a:lnTo>
                    <a:pt x="3970123" y="789524"/>
                  </a:lnTo>
                  <a:lnTo>
                    <a:pt x="3987497" y="863344"/>
                  </a:lnTo>
                  <a:lnTo>
                    <a:pt x="3994178" y="900859"/>
                  </a:lnTo>
                  <a:lnTo>
                    <a:pt x="3999534" y="938751"/>
                  </a:lnTo>
                  <a:lnTo>
                    <a:pt x="4003574" y="977000"/>
                  </a:lnTo>
                  <a:lnTo>
                    <a:pt x="4006309" y="1015584"/>
                  </a:lnTo>
                  <a:lnTo>
                    <a:pt x="4007748" y="1054485"/>
                  </a:lnTo>
                  <a:lnTo>
                    <a:pt x="4007901" y="1093681"/>
                  </a:lnTo>
                  <a:lnTo>
                    <a:pt x="4006778" y="1133152"/>
                  </a:lnTo>
                  <a:lnTo>
                    <a:pt x="4004388" y="1172878"/>
                  </a:lnTo>
                  <a:lnTo>
                    <a:pt x="4000740" y="1212838"/>
                  </a:lnTo>
                  <a:lnTo>
                    <a:pt x="3995846" y="1253013"/>
                  </a:lnTo>
                  <a:lnTo>
                    <a:pt x="3989714" y="1293382"/>
                  </a:lnTo>
                  <a:lnTo>
                    <a:pt x="3982354" y="1333924"/>
                  </a:lnTo>
                  <a:lnTo>
                    <a:pt x="3973776" y="1374620"/>
                  </a:lnTo>
                  <a:lnTo>
                    <a:pt x="3963989" y="1415449"/>
                  </a:lnTo>
                  <a:lnTo>
                    <a:pt x="3953004" y="1456391"/>
                  </a:lnTo>
                  <a:lnTo>
                    <a:pt x="3940830" y="1497426"/>
                  </a:lnTo>
                  <a:lnTo>
                    <a:pt x="3927476" y="1538532"/>
                  </a:lnTo>
                  <a:lnTo>
                    <a:pt x="3912952" y="1579691"/>
                  </a:lnTo>
                  <a:lnTo>
                    <a:pt x="3897269" y="1620881"/>
                  </a:lnTo>
                  <a:lnTo>
                    <a:pt x="3880435" y="1662082"/>
                  </a:lnTo>
                  <a:lnTo>
                    <a:pt x="3862460" y="1703275"/>
                  </a:lnTo>
                  <a:lnTo>
                    <a:pt x="3843355" y="1744438"/>
                  </a:lnTo>
                  <a:lnTo>
                    <a:pt x="3823128" y="1785552"/>
                  </a:lnTo>
                  <a:lnTo>
                    <a:pt x="3801790" y="1826596"/>
                  </a:lnTo>
                  <a:lnTo>
                    <a:pt x="3779350" y="1867549"/>
                  </a:lnTo>
                  <a:lnTo>
                    <a:pt x="3755818" y="1908393"/>
                  </a:lnTo>
                  <a:lnTo>
                    <a:pt x="3731204" y="1949105"/>
                  </a:lnTo>
                  <a:lnTo>
                    <a:pt x="3705517" y="1989667"/>
                  </a:lnTo>
                  <a:lnTo>
                    <a:pt x="3678767" y="2030057"/>
                  </a:lnTo>
                  <a:lnTo>
                    <a:pt x="3650964" y="2070255"/>
                  </a:lnTo>
                  <a:lnTo>
                    <a:pt x="3622117" y="2110242"/>
                  </a:lnTo>
                  <a:lnTo>
                    <a:pt x="3592236" y="2149996"/>
                  </a:lnTo>
                  <a:lnTo>
                    <a:pt x="3561331" y="2189498"/>
                  </a:lnTo>
                  <a:lnTo>
                    <a:pt x="3529411" y="2228727"/>
                  </a:lnTo>
                  <a:lnTo>
                    <a:pt x="3496487" y="2267663"/>
                  </a:lnTo>
                  <a:lnTo>
                    <a:pt x="3462568" y="2306285"/>
                  </a:lnTo>
                  <a:lnTo>
                    <a:pt x="3427663" y="2344574"/>
                  </a:lnTo>
                  <a:lnTo>
                    <a:pt x="3391783" y="2382509"/>
                  </a:lnTo>
                  <a:lnTo>
                    <a:pt x="3354936" y="2420069"/>
                  </a:lnTo>
                  <a:lnTo>
                    <a:pt x="3317134" y="2457235"/>
                  </a:lnTo>
                  <a:lnTo>
                    <a:pt x="3278384" y="2493986"/>
                  </a:lnTo>
                  <a:lnTo>
                    <a:pt x="3238698" y="2530302"/>
                  </a:lnTo>
                  <a:lnTo>
                    <a:pt x="3198085" y="2566162"/>
                  </a:lnTo>
                  <a:lnTo>
                    <a:pt x="3156554" y="2601547"/>
                  </a:lnTo>
                  <a:lnTo>
                    <a:pt x="3114115" y="2636435"/>
                  </a:lnTo>
                  <a:lnTo>
                    <a:pt x="3070779" y="2670807"/>
                  </a:lnTo>
                  <a:lnTo>
                    <a:pt x="3026554" y="2704643"/>
                  </a:lnTo>
                  <a:lnTo>
                    <a:pt x="2981450" y="2737921"/>
                  </a:lnTo>
                  <a:lnTo>
                    <a:pt x="2935477" y="2770622"/>
                  </a:lnTo>
                  <a:lnTo>
                    <a:pt x="2888645" y="2802726"/>
                  </a:lnTo>
                  <a:lnTo>
                    <a:pt x="2840963" y="2834212"/>
                  </a:lnTo>
                  <a:lnTo>
                    <a:pt x="2792442" y="2865059"/>
                  </a:lnTo>
                  <a:lnTo>
                    <a:pt x="2743090" y="2895249"/>
                  </a:lnTo>
                  <a:lnTo>
                    <a:pt x="2693224" y="2924580"/>
                  </a:lnTo>
                  <a:lnTo>
                    <a:pt x="2643168" y="2952869"/>
                  </a:lnTo>
                  <a:lnTo>
                    <a:pt x="2592944" y="2980117"/>
                  </a:lnTo>
                  <a:lnTo>
                    <a:pt x="2542574" y="3006324"/>
                  </a:lnTo>
                  <a:lnTo>
                    <a:pt x="2492082" y="3031492"/>
                  </a:lnTo>
                  <a:lnTo>
                    <a:pt x="2441490" y="3055621"/>
                  </a:lnTo>
                  <a:lnTo>
                    <a:pt x="2390819" y="3078713"/>
                  </a:lnTo>
                  <a:lnTo>
                    <a:pt x="2340094" y="3100768"/>
                  </a:lnTo>
                  <a:lnTo>
                    <a:pt x="2289335" y="3121787"/>
                  </a:lnTo>
                  <a:lnTo>
                    <a:pt x="2238566" y="3141772"/>
                  </a:lnTo>
                  <a:lnTo>
                    <a:pt x="2187809" y="3160724"/>
                  </a:lnTo>
                  <a:lnTo>
                    <a:pt x="2137087" y="3178643"/>
                  </a:lnTo>
                  <a:lnTo>
                    <a:pt x="2086422" y="3195531"/>
                  </a:lnTo>
                  <a:lnTo>
                    <a:pt x="2035836" y="3211388"/>
                  </a:lnTo>
                  <a:lnTo>
                    <a:pt x="1985352" y="3226215"/>
                  </a:lnTo>
                  <a:lnTo>
                    <a:pt x="1934992" y="3240014"/>
                  </a:lnTo>
                  <a:lnTo>
                    <a:pt x="1884780" y="3252786"/>
                  </a:lnTo>
                  <a:lnTo>
                    <a:pt x="1834737" y="3264531"/>
                  </a:lnTo>
                  <a:lnTo>
                    <a:pt x="1784886" y="3275250"/>
                  </a:lnTo>
                  <a:lnTo>
                    <a:pt x="1735249" y="3284945"/>
                  </a:lnTo>
                  <a:lnTo>
                    <a:pt x="1685849" y="3293616"/>
                  </a:lnTo>
                  <a:lnTo>
                    <a:pt x="1636708" y="3301265"/>
                  </a:lnTo>
                  <a:lnTo>
                    <a:pt x="1587849" y="3307892"/>
                  </a:lnTo>
                  <a:lnTo>
                    <a:pt x="1539294" y="3313499"/>
                  </a:lnTo>
                  <a:lnTo>
                    <a:pt x="1491066" y="3318086"/>
                  </a:lnTo>
                  <a:lnTo>
                    <a:pt x="1443188" y="3321655"/>
                  </a:lnTo>
                  <a:lnTo>
                    <a:pt x="1395681" y="3324206"/>
                  </a:lnTo>
                  <a:lnTo>
                    <a:pt x="1348568" y="3325740"/>
                  </a:lnTo>
                  <a:lnTo>
                    <a:pt x="1301872" y="3326259"/>
                  </a:lnTo>
                  <a:lnTo>
                    <a:pt x="1255615" y="3325764"/>
                  </a:lnTo>
                  <a:lnTo>
                    <a:pt x="1209819" y="3324255"/>
                  </a:lnTo>
                  <a:lnTo>
                    <a:pt x="1164508" y="3321733"/>
                  </a:lnTo>
                  <a:lnTo>
                    <a:pt x="1119703" y="3318200"/>
                  </a:lnTo>
                  <a:lnTo>
                    <a:pt x="1075427" y="3313656"/>
                  </a:lnTo>
                  <a:lnTo>
                    <a:pt x="1031703" y="3308102"/>
                  </a:lnTo>
                  <a:lnTo>
                    <a:pt x="988553" y="3301540"/>
                  </a:lnTo>
                  <a:lnTo>
                    <a:pt x="945999" y="3293971"/>
                  </a:lnTo>
                  <a:lnTo>
                    <a:pt x="904064" y="3285395"/>
                  </a:lnTo>
                  <a:lnTo>
                    <a:pt x="862771" y="3275813"/>
                  </a:lnTo>
                  <a:lnTo>
                    <a:pt x="822141" y="3265226"/>
                  </a:lnTo>
                  <a:lnTo>
                    <a:pt x="782198" y="3253637"/>
                  </a:lnTo>
                  <a:lnTo>
                    <a:pt x="742964" y="3241044"/>
                  </a:lnTo>
                  <a:lnTo>
                    <a:pt x="704461" y="3227450"/>
                  </a:lnTo>
                  <a:lnTo>
                    <a:pt x="666711" y="3212855"/>
                  </a:lnTo>
                  <a:lnTo>
                    <a:pt x="629738" y="3197261"/>
                  </a:lnTo>
                  <a:lnTo>
                    <a:pt x="593564" y="3180668"/>
                  </a:lnTo>
                  <a:lnTo>
                    <a:pt x="558211" y="3163078"/>
                  </a:lnTo>
                  <a:lnTo>
                    <a:pt x="523702" y="3144491"/>
                  </a:lnTo>
                  <a:lnTo>
                    <a:pt x="490059" y="3124908"/>
                  </a:lnTo>
                  <a:lnTo>
                    <a:pt x="457305" y="3104331"/>
                  </a:lnTo>
                  <a:lnTo>
                    <a:pt x="425461" y="3082760"/>
                  </a:lnTo>
                  <a:lnTo>
                    <a:pt x="394552" y="3060196"/>
                  </a:lnTo>
                  <a:lnTo>
                    <a:pt x="364598" y="3036641"/>
                  </a:lnTo>
                  <a:lnTo>
                    <a:pt x="307649" y="2986560"/>
                  </a:lnTo>
                  <a:lnTo>
                    <a:pt x="254795" y="2932524"/>
                  </a:lnTo>
                  <a:lnTo>
                    <a:pt x="206214" y="2874542"/>
                  </a:lnTo>
                  <a:lnTo>
                    <a:pt x="162087" y="2812621"/>
                  </a:lnTo>
                  <a:lnTo>
                    <a:pt x="141749" y="2780187"/>
                  </a:lnTo>
                  <a:lnTo>
                    <a:pt x="122708" y="2746975"/>
                  </a:lnTo>
                  <a:lnTo>
                    <a:pt x="88853" y="2678893"/>
                  </a:lnTo>
                  <a:lnTo>
                    <a:pt x="60568" y="2608738"/>
                  </a:lnTo>
                  <a:lnTo>
                    <a:pt x="37778" y="2536670"/>
                  </a:lnTo>
                  <a:lnTo>
                    <a:pt x="20403" y="2462853"/>
                  </a:lnTo>
                  <a:lnTo>
                    <a:pt x="13723" y="2425339"/>
                  </a:lnTo>
                  <a:lnTo>
                    <a:pt x="8367" y="2387449"/>
                  </a:lnTo>
                  <a:lnTo>
                    <a:pt x="4327" y="2349202"/>
                  </a:lnTo>
                  <a:lnTo>
                    <a:pt x="1592" y="2310619"/>
                  </a:lnTo>
                  <a:lnTo>
                    <a:pt x="153" y="2271721"/>
                  </a:lnTo>
                  <a:lnTo>
                    <a:pt x="0" y="2232527"/>
                  </a:lnTo>
                  <a:lnTo>
                    <a:pt x="1123" y="2193059"/>
                  </a:lnTo>
                  <a:lnTo>
                    <a:pt x="3513" y="2153335"/>
                  </a:lnTo>
                  <a:lnTo>
                    <a:pt x="7160" y="2113377"/>
                  </a:lnTo>
                  <a:lnTo>
                    <a:pt x="12054" y="2073205"/>
                  </a:lnTo>
                  <a:lnTo>
                    <a:pt x="18186" y="2032839"/>
                  </a:lnTo>
                  <a:lnTo>
                    <a:pt x="25546" y="1992299"/>
                  </a:lnTo>
                  <a:lnTo>
                    <a:pt x="34124" y="1951606"/>
                  </a:lnTo>
                  <a:lnTo>
                    <a:pt x="43911" y="1910779"/>
                  </a:lnTo>
                  <a:lnTo>
                    <a:pt x="54896" y="1869840"/>
                  </a:lnTo>
                  <a:lnTo>
                    <a:pt x="67071" y="1828809"/>
                  </a:lnTo>
                  <a:lnTo>
                    <a:pt x="80425" y="1787705"/>
                  </a:lnTo>
                  <a:lnTo>
                    <a:pt x="94948" y="1746550"/>
                  </a:lnTo>
                  <a:lnTo>
                    <a:pt x="110632" y="1705363"/>
                  </a:lnTo>
                  <a:lnTo>
                    <a:pt x="127466" y="1664164"/>
                  </a:lnTo>
                  <a:lnTo>
                    <a:pt x="145440" y="1622975"/>
                  </a:lnTo>
                  <a:lnTo>
                    <a:pt x="164546" y="1581815"/>
                  </a:lnTo>
                  <a:lnTo>
                    <a:pt x="184772" y="1540704"/>
                  </a:lnTo>
                  <a:lnTo>
                    <a:pt x="206110" y="1499663"/>
                  </a:lnTo>
                  <a:lnTo>
                    <a:pt x="228550" y="1458713"/>
                  </a:lnTo>
                  <a:lnTo>
                    <a:pt x="252082" y="1417872"/>
                  </a:lnTo>
                  <a:lnTo>
                    <a:pt x="276697" y="1377163"/>
                  </a:lnTo>
                  <a:lnTo>
                    <a:pt x="302384" y="1336604"/>
                  </a:lnTo>
                  <a:lnTo>
                    <a:pt x="329134" y="1296217"/>
                  </a:lnTo>
                  <a:lnTo>
                    <a:pt x="356937" y="1256022"/>
                  </a:lnTo>
                  <a:lnTo>
                    <a:pt x="385784" y="1216038"/>
                  </a:lnTo>
                  <a:lnTo>
                    <a:pt x="415665" y="1176286"/>
                  </a:lnTo>
                  <a:lnTo>
                    <a:pt x="446570" y="1136787"/>
                  </a:lnTo>
                  <a:lnTo>
                    <a:pt x="478489" y="1097561"/>
                  </a:lnTo>
                  <a:lnTo>
                    <a:pt x="511413" y="1058628"/>
                  </a:lnTo>
                  <a:lnTo>
                    <a:pt x="545333" y="1020008"/>
                  </a:lnTo>
                  <a:lnTo>
                    <a:pt x="580237" y="981721"/>
                  </a:lnTo>
                  <a:lnTo>
                    <a:pt x="616118" y="943789"/>
                  </a:lnTo>
                  <a:lnTo>
                    <a:pt x="652964" y="906230"/>
                  </a:lnTo>
                  <a:lnTo>
                    <a:pt x="690767" y="869067"/>
                  </a:lnTo>
                  <a:lnTo>
                    <a:pt x="729516" y="832318"/>
                  </a:lnTo>
                  <a:lnTo>
                    <a:pt x="769202" y="796004"/>
                  </a:lnTo>
                  <a:lnTo>
                    <a:pt x="809816" y="760145"/>
                  </a:lnTo>
                  <a:lnTo>
                    <a:pt x="851347" y="724762"/>
                  </a:lnTo>
                  <a:lnTo>
                    <a:pt x="893785" y="689875"/>
                  </a:lnTo>
                  <a:lnTo>
                    <a:pt x="937122" y="655504"/>
                  </a:lnTo>
                  <a:lnTo>
                    <a:pt x="981347" y="621670"/>
                  </a:lnTo>
                  <a:lnTo>
                    <a:pt x="1026451" y="588393"/>
                  </a:lnTo>
                  <a:lnTo>
                    <a:pt x="1072424" y="555692"/>
                  </a:lnTo>
                  <a:lnTo>
                    <a:pt x="1119256" y="523589"/>
                  </a:lnTo>
                  <a:lnTo>
                    <a:pt x="1166937" y="492104"/>
                  </a:lnTo>
                  <a:lnTo>
                    <a:pt x="1215459" y="461257"/>
                  </a:lnTo>
                  <a:lnTo>
                    <a:pt x="1264810" y="431068"/>
                  </a:lnTo>
                  <a:lnTo>
                    <a:pt x="1314676" y="401736"/>
                  </a:lnTo>
                  <a:lnTo>
                    <a:pt x="1364732" y="373447"/>
                  </a:lnTo>
                  <a:lnTo>
                    <a:pt x="1414956" y="346198"/>
                  </a:lnTo>
                  <a:lnTo>
                    <a:pt x="1465325" y="319991"/>
                  </a:lnTo>
                  <a:lnTo>
                    <a:pt x="1515816" y="294822"/>
                  </a:lnTo>
                  <a:lnTo>
                    <a:pt x="1566408" y="270692"/>
                  </a:lnTo>
                  <a:lnTo>
                    <a:pt x="1617077" y="247599"/>
                  </a:lnTo>
                  <a:lnTo>
                    <a:pt x="1667801" y="225543"/>
                  </a:lnTo>
                  <a:lnTo>
                    <a:pt x="1718559" y="204522"/>
                  </a:lnTo>
                  <a:lnTo>
                    <a:pt x="1769326" y="184535"/>
                  </a:lnTo>
                  <a:lnTo>
                    <a:pt x="1820081" y="165582"/>
                  </a:lnTo>
                  <a:lnTo>
                    <a:pt x="1870802" y="147661"/>
                  </a:lnTo>
                  <a:lnTo>
                    <a:pt x="1921466" y="130771"/>
                  </a:lnTo>
                  <a:lnTo>
                    <a:pt x="1972050" y="114912"/>
                  </a:lnTo>
                  <a:lnTo>
                    <a:pt x="2022532" y="100082"/>
                  </a:lnTo>
                  <a:lnTo>
                    <a:pt x="2072889" y="86281"/>
                  </a:lnTo>
                  <a:lnTo>
                    <a:pt x="2123100" y="73507"/>
                  </a:lnTo>
                  <a:lnTo>
                    <a:pt x="2173141" y="61760"/>
                  </a:lnTo>
                  <a:lnTo>
                    <a:pt x="2222990" y="51038"/>
                  </a:lnTo>
                  <a:lnTo>
                    <a:pt x="2272625" y="41340"/>
                  </a:lnTo>
                  <a:lnTo>
                    <a:pt x="2322023" y="32666"/>
                  </a:lnTo>
                  <a:lnTo>
                    <a:pt x="2371162" y="25015"/>
                  </a:lnTo>
                  <a:lnTo>
                    <a:pt x="2420019" y="18384"/>
                  </a:lnTo>
                  <a:lnTo>
                    <a:pt x="2468571" y="12775"/>
                  </a:lnTo>
                  <a:lnTo>
                    <a:pt x="2516797" y="8185"/>
                  </a:lnTo>
                  <a:lnTo>
                    <a:pt x="2564674" y="4613"/>
                  </a:lnTo>
                  <a:lnTo>
                    <a:pt x="2612179" y="2059"/>
                  </a:lnTo>
                  <a:lnTo>
                    <a:pt x="2659290" y="522"/>
                  </a:lnTo>
                  <a:lnTo>
                    <a:pt x="2705984" y="0"/>
                  </a:lnTo>
                  <a:lnTo>
                    <a:pt x="2752240" y="492"/>
                  </a:lnTo>
                  <a:lnTo>
                    <a:pt x="2798034" y="1998"/>
                  </a:lnTo>
                  <a:lnTo>
                    <a:pt x="2843344" y="4517"/>
                  </a:lnTo>
                  <a:lnTo>
                    <a:pt x="2888147" y="8047"/>
                  </a:lnTo>
                  <a:lnTo>
                    <a:pt x="2932421" y="12588"/>
                  </a:lnTo>
                  <a:lnTo>
                    <a:pt x="2976145" y="18138"/>
                  </a:lnTo>
                  <a:lnTo>
                    <a:pt x="3019294" y="24697"/>
                  </a:lnTo>
                  <a:lnTo>
                    <a:pt x="3061847" y="32264"/>
                  </a:lnTo>
                  <a:lnTo>
                    <a:pt x="3103781" y="40837"/>
                  </a:lnTo>
                  <a:lnTo>
                    <a:pt x="3145074" y="50416"/>
                  </a:lnTo>
                  <a:lnTo>
                    <a:pt x="3185703" y="60999"/>
                  </a:lnTo>
                  <a:lnTo>
                    <a:pt x="3225646" y="72587"/>
                  </a:lnTo>
                  <a:lnTo>
                    <a:pt x="3264881" y="85176"/>
                  </a:lnTo>
                  <a:lnTo>
                    <a:pt x="3303384" y="98768"/>
                  </a:lnTo>
                  <a:lnTo>
                    <a:pt x="3341134" y="113360"/>
                  </a:lnTo>
                  <a:lnTo>
                    <a:pt x="3378107" y="128952"/>
                  </a:lnTo>
                  <a:lnTo>
                    <a:pt x="3414282" y="145542"/>
                  </a:lnTo>
                  <a:lnTo>
                    <a:pt x="3449636" y="163130"/>
                  </a:lnTo>
                  <a:lnTo>
                    <a:pt x="3484147" y="181715"/>
                  </a:lnTo>
                  <a:lnTo>
                    <a:pt x="3517792" y="201296"/>
                  </a:lnTo>
                  <a:lnTo>
                    <a:pt x="3550548" y="221871"/>
                  </a:lnTo>
                  <a:lnTo>
                    <a:pt x="3582393" y="243440"/>
                  </a:lnTo>
                  <a:lnTo>
                    <a:pt x="3613306" y="266002"/>
                  </a:lnTo>
                  <a:lnTo>
                    <a:pt x="3643262" y="289556"/>
                  </a:lnTo>
                  <a:lnTo>
                    <a:pt x="3700217" y="339634"/>
                  </a:lnTo>
                  <a:lnTo>
                    <a:pt x="3753080" y="393667"/>
                  </a:lnTo>
                  <a:lnTo>
                    <a:pt x="3801670" y="451648"/>
                  </a:lnTo>
                  <a:lnTo>
                    <a:pt x="3845808" y="513568"/>
                  </a:lnTo>
                  <a:lnTo>
                    <a:pt x="3866151" y="546003"/>
                  </a:lnTo>
                  <a:close/>
                </a:path>
              </a:pathLst>
            </a:custGeom>
            <a:ln w="25400">
              <a:solidFill>
                <a:srgbClr val="FF66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73002" y="2860321"/>
              <a:ext cx="1479550" cy="1603375"/>
            </a:xfrm>
            <a:custGeom>
              <a:avLst/>
              <a:gdLst/>
              <a:ahLst/>
              <a:cxnLst/>
              <a:rect l="l" t="t" r="r" b="b"/>
              <a:pathLst>
                <a:path w="1479550" h="1603375">
                  <a:moveTo>
                    <a:pt x="137320" y="1163038"/>
                  </a:moveTo>
                  <a:lnTo>
                    <a:pt x="111355" y="1117071"/>
                  </a:lnTo>
                  <a:lnTo>
                    <a:pt x="88162" y="1070458"/>
                  </a:lnTo>
                  <a:lnTo>
                    <a:pt x="67722" y="1023327"/>
                  </a:lnTo>
                  <a:lnTo>
                    <a:pt x="50014" y="975803"/>
                  </a:lnTo>
                  <a:lnTo>
                    <a:pt x="35018" y="928013"/>
                  </a:lnTo>
                  <a:lnTo>
                    <a:pt x="22713" y="880082"/>
                  </a:lnTo>
                  <a:lnTo>
                    <a:pt x="13079" y="832136"/>
                  </a:lnTo>
                  <a:lnTo>
                    <a:pt x="6096" y="784302"/>
                  </a:lnTo>
                  <a:lnTo>
                    <a:pt x="1743" y="736705"/>
                  </a:lnTo>
                  <a:lnTo>
                    <a:pt x="0" y="689472"/>
                  </a:lnTo>
                  <a:lnTo>
                    <a:pt x="846" y="642728"/>
                  </a:lnTo>
                  <a:lnTo>
                    <a:pt x="4261" y="596601"/>
                  </a:lnTo>
                  <a:lnTo>
                    <a:pt x="10225" y="551215"/>
                  </a:lnTo>
                  <a:lnTo>
                    <a:pt x="18718" y="506698"/>
                  </a:lnTo>
                  <a:lnTo>
                    <a:pt x="29718" y="463174"/>
                  </a:lnTo>
                  <a:lnTo>
                    <a:pt x="43206" y="420771"/>
                  </a:lnTo>
                  <a:lnTo>
                    <a:pt x="59161" y="379613"/>
                  </a:lnTo>
                  <a:lnTo>
                    <a:pt x="77563" y="339828"/>
                  </a:lnTo>
                  <a:lnTo>
                    <a:pt x="98392" y="301541"/>
                  </a:lnTo>
                  <a:lnTo>
                    <a:pt x="121627" y="264879"/>
                  </a:lnTo>
                  <a:lnTo>
                    <a:pt x="147247" y="229967"/>
                  </a:lnTo>
                  <a:lnTo>
                    <a:pt x="175233" y="196932"/>
                  </a:lnTo>
                  <a:lnTo>
                    <a:pt x="205563" y="165899"/>
                  </a:lnTo>
                  <a:lnTo>
                    <a:pt x="238219" y="136995"/>
                  </a:lnTo>
                  <a:lnTo>
                    <a:pt x="273178" y="110346"/>
                  </a:lnTo>
                  <a:lnTo>
                    <a:pt x="310421" y="86078"/>
                  </a:lnTo>
                  <a:lnTo>
                    <a:pt x="349367" y="64625"/>
                  </a:lnTo>
                  <a:lnTo>
                    <a:pt x="389337" y="46311"/>
                  </a:lnTo>
                  <a:lnTo>
                    <a:pt x="430211" y="31093"/>
                  </a:lnTo>
                  <a:lnTo>
                    <a:pt x="471868" y="18930"/>
                  </a:lnTo>
                  <a:lnTo>
                    <a:pt x="514187" y="9781"/>
                  </a:lnTo>
                  <a:lnTo>
                    <a:pt x="557048" y="3604"/>
                  </a:lnTo>
                  <a:lnTo>
                    <a:pt x="600329" y="357"/>
                  </a:lnTo>
                  <a:lnTo>
                    <a:pt x="643911" y="0"/>
                  </a:lnTo>
                  <a:lnTo>
                    <a:pt x="687672" y="2489"/>
                  </a:lnTo>
                  <a:lnTo>
                    <a:pt x="731491" y="7784"/>
                  </a:lnTo>
                  <a:lnTo>
                    <a:pt x="775249" y="15843"/>
                  </a:lnTo>
                  <a:lnTo>
                    <a:pt x="818823" y="26625"/>
                  </a:lnTo>
                  <a:lnTo>
                    <a:pt x="862094" y="40088"/>
                  </a:lnTo>
                  <a:lnTo>
                    <a:pt x="904940" y="56190"/>
                  </a:lnTo>
                  <a:lnTo>
                    <a:pt x="947241" y="74890"/>
                  </a:lnTo>
                  <a:lnTo>
                    <a:pt x="988876" y="96146"/>
                  </a:lnTo>
                  <a:lnTo>
                    <a:pt x="1029725" y="119917"/>
                  </a:lnTo>
                  <a:lnTo>
                    <a:pt x="1069666" y="146161"/>
                  </a:lnTo>
                  <a:lnTo>
                    <a:pt x="1108580" y="174836"/>
                  </a:lnTo>
                  <a:lnTo>
                    <a:pt x="1146344" y="205902"/>
                  </a:lnTo>
                  <a:lnTo>
                    <a:pt x="1182839" y="239316"/>
                  </a:lnTo>
                  <a:lnTo>
                    <a:pt x="1217943" y="275036"/>
                  </a:lnTo>
                  <a:lnTo>
                    <a:pt x="1251536" y="313022"/>
                  </a:lnTo>
                  <a:lnTo>
                    <a:pt x="1283498" y="353231"/>
                  </a:lnTo>
                  <a:lnTo>
                    <a:pt x="1313707" y="395622"/>
                  </a:lnTo>
                  <a:lnTo>
                    <a:pt x="1342042" y="440154"/>
                  </a:lnTo>
                  <a:lnTo>
                    <a:pt x="1368009" y="486121"/>
                  </a:lnTo>
                  <a:lnTo>
                    <a:pt x="1391203" y="532733"/>
                  </a:lnTo>
                  <a:lnTo>
                    <a:pt x="1411645" y="579864"/>
                  </a:lnTo>
                  <a:lnTo>
                    <a:pt x="1429357" y="627388"/>
                  </a:lnTo>
                  <a:lnTo>
                    <a:pt x="1444357" y="675179"/>
                  </a:lnTo>
                  <a:lnTo>
                    <a:pt x="1456667" y="723110"/>
                  </a:lnTo>
                  <a:lnTo>
                    <a:pt x="1466307" y="771056"/>
                  </a:lnTo>
                  <a:lnTo>
                    <a:pt x="1473296" y="818890"/>
                  </a:lnTo>
                  <a:lnTo>
                    <a:pt x="1477655" y="866487"/>
                  </a:lnTo>
                  <a:lnTo>
                    <a:pt x="1479405" y="913720"/>
                  </a:lnTo>
                  <a:lnTo>
                    <a:pt x="1478566" y="960463"/>
                  </a:lnTo>
                  <a:lnTo>
                    <a:pt x="1475158" y="1006591"/>
                  </a:lnTo>
                  <a:lnTo>
                    <a:pt x="1469201" y="1051976"/>
                  </a:lnTo>
                  <a:lnTo>
                    <a:pt x="1460716" y="1096494"/>
                  </a:lnTo>
                  <a:lnTo>
                    <a:pt x="1449723" y="1140018"/>
                  </a:lnTo>
                  <a:lnTo>
                    <a:pt x="1436242" y="1182421"/>
                  </a:lnTo>
                  <a:lnTo>
                    <a:pt x="1420293" y="1223579"/>
                  </a:lnTo>
                  <a:lnTo>
                    <a:pt x="1401898" y="1263364"/>
                  </a:lnTo>
                  <a:lnTo>
                    <a:pt x="1381075" y="1301650"/>
                  </a:lnTo>
                  <a:lnTo>
                    <a:pt x="1357846" y="1338313"/>
                  </a:lnTo>
                  <a:lnTo>
                    <a:pt x="1332231" y="1373225"/>
                  </a:lnTo>
                  <a:lnTo>
                    <a:pt x="1304249" y="1406260"/>
                  </a:lnTo>
                  <a:lnTo>
                    <a:pt x="1273922" y="1437292"/>
                  </a:lnTo>
                  <a:lnTo>
                    <a:pt x="1241269" y="1466196"/>
                  </a:lnTo>
                  <a:lnTo>
                    <a:pt x="1206311" y="1492846"/>
                  </a:lnTo>
                  <a:lnTo>
                    <a:pt x="1169068" y="1517114"/>
                  </a:lnTo>
                  <a:lnTo>
                    <a:pt x="1130122" y="1538567"/>
                  </a:lnTo>
                  <a:lnTo>
                    <a:pt x="1090151" y="1556881"/>
                  </a:lnTo>
                  <a:lnTo>
                    <a:pt x="1049274" y="1572099"/>
                  </a:lnTo>
                  <a:lnTo>
                    <a:pt x="1007614" y="1584262"/>
                  </a:lnTo>
                  <a:lnTo>
                    <a:pt x="965291" y="1593411"/>
                  </a:lnTo>
                  <a:lnTo>
                    <a:pt x="922425" y="1599588"/>
                  </a:lnTo>
                  <a:lnTo>
                    <a:pt x="879138" y="1602834"/>
                  </a:lnTo>
                  <a:lnTo>
                    <a:pt x="835550" y="1603192"/>
                  </a:lnTo>
                  <a:lnTo>
                    <a:pt x="791783" y="1600703"/>
                  </a:lnTo>
                  <a:lnTo>
                    <a:pt x="747957" y="1595408"/>
                  </a:lnTo>
                  <a:lnTo>
                    <a:pt x="704192" y="1587348"/>
                  </a:lnTo>
                  <a:lnTo>
                    <a:pt x="660611" y="1576567"/>
                  </a:lnTo>
                  <a:lnTo>
                    <a:pt x="617333" y="1563104"/>
                  </a:lnTo>
                  <a:lnTo>
                    <a:pt x="574479" y="1547002"/>
                  </a:lnTo>
                  <a:lnTo>
                    <a:pt x="532171" y="1528302"/>
                  </a:lnTo>
                  <a:lnTo>
                    <a:pt x="490528" y="1507045"/>
                  </a:lnTo>
                  <a:lnTo>
                    <a:pt x="449673" y="1483275"/>
                  </a:lnTo>
                  <a:lnTo>
                    <a:pt x="409725" y="1457031"/>
                  </a:lnTo>
                  <a:lnTo>
                    <a:pt x="370806" y="1428355"/>
                  </a:lnTo>
                  <a:lnTo>
                    <a:pt x="333036" y="1397290"/>
                  </a:lnTo>
                  <a:lnTo>
                    <a:pt x="296537" y="1363876"/>
                  </a:lnTo>
                  <a:lnTo>
                    <a:pt x="261428" y="1328156"/>
                  </a:lnTo>
                  <a:lnTo>
                    <a:pt x="227831" y="1290170"/>
                  </a:lnTo>
                  <a:lnTo>
                    <a:pt x="195867" y="1249961"/>
                  </a:lnTo>
                  <a:lnTo>
                    <a:pt x="165657" y="1207570"/>
                  </a:lnTo>
                  <a:lnTo>
                    <a:pt x="137320" y="1163038"/>
                  </a:lnTo>
                  <a:close/>
                </a:path>
              </a:pathLst>
            </a:custGeom>
            <a:ln w="25400">
              <a:solidFill>
                <a:srgbClr val="FF66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0374" y="3662933"/>
              <a:ext cx="5539740" cy="2592705"/>
            </a:xfrm>
            <a:custGeom>
              <a:avLst/>
              <a:gdLst/>
              <a:ahLst/>
              <a:cxnLst/>
              <a:rect l="l" t="t" r="r" b="b"/>
              <a:pathLst>
                <a:path w="5539740" h="2592704">
                  <a:moveTo>
                    <a:pt x="0" y="1834134"/>
                  </a:moveTo>
                  <a:lnTo>
                    <a:pt x="3604" y="1795119"/>
                  </a:lnTo>
                  <a:lnTo>
                    <a:pt x="14300" y="1756616"/>
                  </a:lnTo>
                  <a:lnTo>
                    <a:pt x="31916" y="1718673"/>
                  </a:lnTo>
                  <a:lnTo>
                    <a:pt x="56275" y="1681337"/>
                  </a:lnTo>
                  <a:lnTo>
                    <a:pt x="87205" y="1644656"/>
                  </a:lnTo>
                  <a:lnTo>
                    <a:pt x="124531" y="1608678"/>
                  </a:lnTo>
                  <a:lnTo>
                    <a:pt x="168079" y="1573449"/>
                  </a:lnTo>
                  <a:lnTo>
                    <a:pt x="217676" y="1539019"/>
                  </a:lnTo>
                  <a:lnTo>
                    <a:pt x="273146" y="1505435"/>
                  </a:lnTo>
                  <a:lnTo>
                    <a:pt x="334316" y="1472743"/>
                  </a:lnTo>
                  <a:lnTo>
                    <a:pt x="401013" y="1440992"/>
                  </a:lnTo>
                  <a:lnTo>
                    <a:pt x="436379" y="1425485"/>
                  </a:lnTo>
                  <a:lnTo>
                    <a:pt x="473061" y="1410230"/>
                  </a:lnTo>
                  <a:lnTo>
                    <a:pt x="511038" y="1395235"/>
                  </a:lnTo>
                  <a:lnTo>
                    <a:pt x="550287" y="1380504"/>
                  </a:lnTo>
                  <a:lnTo>
                    <a:pt x="590787" y="1366044"/>
                  </a:lnTo>
                  <a:lnTo>
                    <a:pt x="632517" y="1351862"/>
                  </a:lnTo>
                  <a:lnTo>
                    <a:pt x="675454" y="1337962"/>
                  </a:lnTo>
                  <a:lnTo>
                    <a:pt x="719576" y="1324351"/>
                  </a:lnTo>
                  <a:lnTo>
                    <a:pt x="764863" y="1311034"/>
                  </a:lnTo>
                  <a:lnTo>
                    <a:pt x="811291" y="1298019"/>
                  </a:lnTo>
                  <a:lnTo>
                    <a:pt x="858840" y="1285310"/>
                  </a:lnTo>
                  <a:lnTo>
                    <a:pt x="907488" y="1272914"/>
                  </a:lnTo>
                  <a:lnTo>
                    <a:pt x="957213" y="1260836"/>
                  </a:lnTo>
                  <a:lnTo>
                    <a:pt x="1007992" y="1249083"/>
                  </a:lnTo>
                  <a:lnTo>
                    <a:pt x="1059805" y="1237660"/>
                  </a:lnTo>
                  <a:lnTo>
                    <a:pt x="1112630" y="1226574"/>
                  </a:lnTo>
                  <a:lnTo>
                    <a:pt x="1166445" y="1215830"/>
                  </a:lnTo>
                  <a:lnTo>
                    <a:pt x="1221227" y="1205435"/>
                  </a:lnTo>
                  <a:lnTo>
                    <a:pt x="1276956" y="1195394"/>
                  </a:lnTo>
                  <a:lnTo>
                    <a:pt x="1333610" y="1185713"/>
                  </a:lnTo>
                  <a:lnTo>
                    <a:pt x="1391166" y="1176399"/>
                  </a:lnTo>
                  <a:lnTo>
                    <a:pt x="1449604" y="1167457"/>
                  </a:lnTo>
                  <a:lnTo>
                    <a:pt x="1508900" y="1158892"/>
                  </a:lnTo>
                  <a:lnTo>
                    <a:pt x="1569035" y="1150712"/>
                  </a:lnTo>
                  <a:lnTo>
                    <a:pt x="1629985" y="1142922"/>
                  </a:lnTo>
                  <a:lnTo>
                    <a:pt x="1691729" y="1135528"/>
                  </a:lnTo>
                  <a:lnTo>
                    <a:pt x="1754245" y="1128536"/>
                  </a:lnTo>
                  <a:lnTo>
                    <a:pt x="1817512" y="1121952"/>
                  </a:lnTo>
                  <a:lnTo>
                    <a:pt x="1881508" y="1115782"/>
                  </a:lnTo>
                  <a:lnTo>
                    <a:pt x="1946210" y="1110032"/>
                  </a:lnTo>
                  <a:lnTo>
                    <a:pt x="2011598" y="1104707"/>
                  </a:lnTo>
                  <a:lnTo>
                    <a:pt x="2077650" y="1099814"/>
                  </a:lnTo>
                  <a:lnTo>
                    <a:pt x="2144343" y="1095359"/>
                  </a:lnTo>
                  <a:lnTo>
                    <a:pt x="2211656" y="1091348"/>
                  </a:lnTo>
                  <a:lnTo>
                    <a:pt x="2279567" y="1087786"/>
                  </a:lnTo>
                  <a:lnTo>
                    <a:pt x="2348055" y="1084680"/>
                  </a:lnTo>
                  <a:lnTo>
                    <a:pt x="2417098" y="1082035"/>
                  </a:lnTo>
                  <a:lnTo>
                    <a:pt x="2486673" y="1079858"/>
                  </a:lnTo>
                  <a:lnTo>
                    <a:pt x="2556760" y="1078154"/>
                  </a:lnTo>
                  <a:lnTo>
                    <a:pt x="2627336" y="1076930"/>
                  </a:lnTo>
                  <a:lnTo>
                    <a:pt x="2698380" y="1076191"/>
                  </a:lnTo>
                  <a:lnTo>
                    <a:pt x="2769870" y="1075944"/>
                  </a:lnTo>
                  <a:lnTo>
                    <a:pt x="2841359" y="1076191"/>
                  </a:lnTo>
                  <a:lnTo>
                    <a:pt x="2912403" y="1076930"/>
                  </a:lnTo>
                  <a:lnTo>
                    <a:pt x="2982979" y="1078154"/>
                  </a:lnTo>
                  <a:lnTo>
                    <a:pt x="3053066" y="1079858"/>
                  </a:lnTo>
                  <a:lnTo>
                    <a:pt x="3122641" y="1082035"/>
                  </a:lnTo>
                  <a:lnTo>
                    <a:pt x="3191684" y="1084680"/>
                  </a:lnTo>
                  <a:lnTo>
                    <a:pt x="3260172" y="1087786"/>
                  </a:lnTo>
                  <a:lnTo>
                    <a:pt x="3328083" y="1091348"/>
                  </a:lnTo>
                  <a:lnTo>
                    <a:pt x="3395396" y="1095359"/>
                  </a:lnTo>
                  <a:lnTo>
                    <a:pt x="3462089" y="1099814"/>
                  </a:lnTo>
                  <a:lnTo>
                    <a:pt x="3528141" y="1104707"/>
                  </a:lnTo>
                  <a:lnTo>
                    <a:pt x="3593529" y="1110032"/>
                  </a:lnTo>
                  <a:lnTo>
                    <a:pt x="3658231" y="1115782"/>
                  </a:lnTo>
                  <a:lnTo>
                    <a:pt x="3722227" y="1121952"/>
                  </a:lnTo>
                  <a:lnTo>
                    <a:pt x="3785494" y="1128536"/>
                  </a:lnTo>
                  <a:lnTo>
                    <a:pt x="3848010" y="1135528"/>
                  </a:lnTo>
                  <a:lnTo>
                    <a:pt x="3909754" y="1142922"/>
                  </a:lnTo>
                  <a:lnTo>
                    <a:pt x="3970704" y="1150712"/>
                  </a:lnTo>
                  <a:lnTo>
                    <a:pt x="4030839" y="1158892"/>
                  </a:lnTo>
                  <a:lnTo>
                    <a:pt x="4090135" y="1167457"/>
                  </a:lnTo>
                  <a:lnTo>
                    <a:pt x="4148573" y="1176399"/>
                  </a:lnTo>
                  <a:lnTo>
                    <a:pt x="4206129" y="1185713"/>
                  </a:lnTo>
                  <a:lnTo>
                    <a:pt x="4262783" y="1195394"/>
                  </a:lnTo>
                  <a:lnTo>
                    <a:pt x="4318512" y="1205435"/>
                  </a:lnTo>
                  <a:lnTo>
                    <a:pt x="4373294" y="1215830"/>
                  </a:lnTo>
                  <a:lnTo>
                    <a:pt x="4427109" y="1226574"/>
                  </a:lnTo>
                  <a:lnTo>
                    <a:pt x="4479934" y="1237660"/>
                  </a:lnTo>
                  <a:lnTo>
                    <a:pt x="4531747" y="1249083"/>
                  </a:lnTo>
                  <a:lnTo>
                    <a:pt x="4582526" y="1260836"/>
                  </a:lnTo>
                  <a:lnTo>
                    <a:pt x="4632251" y="1272914"/>
                  </a:lnTo>
                  <a:lnTo>
                    <a:pt x="4680899" y="1285310"/>
                  </a:lnTo>
                  <a:lnTo>
                    <a:pt x="4728448" y="1298019"/>
                  </a:lnTo>
                  <a:lnTo>
                    <a:pt x="4774876" y="1311034"/>
                  </a:lnTo>
                  <a:lnTo>
                    <a:pt x="4820163" y="1324351"/>
                  </a:lnTo>
                  <a:lnTo>
                    <a:pt x="4864285" y="1337962"/>
                  </a:lnTo>
                  <a:lnTo>
                    <a:pt x="4907222" y="1351862"/>
                  </a:lnTo>
                  <a:lnTo>
                    <a:pt x="4948952" y="1366044"/>
                  </a:lnTo>
                  <a:lnTo>
                    <a:pt x="4989452" y="1380504"/>
                  </a:lnTo>
                  <a:lnTo>
                    <a:pt x="5028701" y="1395235"/>
                  </a:lnTo>
                  <a:lnTo>
                    <a:pt x="5066678" y="1410230"/>
                  </a:lnTo>
                  <a:lnTo>
                    <a:pt x="5103360" y="1425485"/>
                  </a:lnTo>
                  <a:lnTo>
                    <a:pt x="5138726" y="1440992"/>
                  </a:lnTo>
                  <a:lnTo>
                    <a:pt x="5205423" y="1472743"/>
                  </a:lnTo>
                  <a:lnTo>
                    <a:pt x="5266593" y="1505435"/>
                  </a:lnTo>
                  <a:lnTo>
                    <a:pt x="5322063" y="1539019"/>
                  </a:lnTo>
                  <a:lnTo>
                    <a:pt x="5371660" y="1573449"/>
                  </a:lnTo>
                  <a:lnTo>
                    <a:pt x="5415208" y="1608678"/>
                  </a:lnTo>
                  <a:lnTo>
                    <a:pt x="5452534" y="1644656"/>
                  </a:lnTo>
                  <a:lnTo>
                    <a:pt x="5483464" y="1681337"/>
                  </a:lnTo>
                  <a:lnTo>
                    <a:pt x="5507823" y="1718673"/>
                  </a:lnTo>
                  <a:lnTo>
                    <a:pt x="5525439" y="1756616"/>
                  </a:lnTo>
                  <a:lnTo>
                    <a:pt x="5536135" y="1795119"/>
                  </a:lnTo>
                  <a:lnTo>
                    <a:pt x="5539740" y="1834134"/>
                  </a:lnTo>
                  <a:lnTo>
                    <a:pt x="5538835" y="1853702"/>
                  </a:lnTo>
                  <a:lnTo>
                    <a:pt x="5531663" y="1892468"/>
                  </a:lnTo>
                  <a:lnTo>
                    <a:pt x="5517485" y="1930698"/>
                  </a:lnTo>
                  <a:lnTo>
                    <a:pt x="5496476" y="1968344"/>
                  </a:lnTo>
                  <a:lnTo>
                    <a:pt x="5468809" y="2005359"/>
                  </a:lnTo>
                  <a:lnTo>
                    <a:pt x="5434660" y="2041696"/>
                  </a:lnTo>
                  <a:lnTo>
                    <a:pt x="5394201" y="2077305"/>
                  </a:lnTo>
                  <a:lnTo>
                    <a:pt x="5347607" y="2112141"/>
                  </a:lnTo>
                  <a:lnTo>
                    <a:pt x="5295052" y="2146154"/>
                  </a:lnTo>
                  <a:lnTo>
                    <a:pt x="5236710" y="2179298"/>
                  </a:lnTo>
                  <a:lnTo>
                    <a:pt x="5172754" y="2211526"/>
                  </a:lnTo>
                  <a:lnTo>
                    <a:pt x="5103360" y="2242788"/>
                  </a:lnTo>
                  <a:lnTo>
                    <a:pt x="5066678" y="2258043"/>
                  </a:lnTo>
                  <a:lnTo>
                    <a:pt x="5028701" y="2273038"/>
                  </a:lnTo>
                  <a:lnTo>
                    <a:pt x="4989452" y="2287768"/>
                  </a:lnTo>
                  <a:lnTo>
                    <a:pt x="4948952" y="2302228"/>
                  </a:lnTo>
                  <a:lnTo>
                    <a:pt x="4907222" y="2316411"/>
                  </a:lnTo>
                  <a:lnTo>
                    <a:pt x="4864285" y="2330310"/>
                  </a:lnTo>
                  <a:lnTo>
                    <a:pt x="4820163" y="2343921"/>
                  </a:lnTo>
                  <a:lnTo>
                    <a:pt x="4774876" y="2357237"/>
                  </a:lnTo>
                  <a:lnTo>
                    <a:pt x="4728448" y="2370253"/>
                  </a:lnTo>
                  <a:lnTo>
                    <a:pt x="4680899" y="2382962"/>
                  </a:lnTo>
                  <a:lnTo>
                    <a:pt x="4632251" y="2395358"/>
                  </a:lnTo>
                  <a:lnTo>
                    <a:pt x="4582526" y="2407435"/>
                  </a:lnTo>
                  <a:lnTo>
                    <a:pt x="4531747" y="2419188"/>
                  </a:lnTo>
                  <a:lnTo>
                    <a:pt x="4479934" y="2430611"/>
                  </a:lnTo>
                  <a:lnTo>
                    <a:pt x="4427109" y="2441697"/>
                  </a:lnTo>
                  <a:lnTo>
                    <a:pt x="4373294" y="2452440"/>
                  </a:lnTo>
                  <a:lnTo>
                    <a:pt x="4318512" y="2462835"/>
                  </a:lnTo>
                  <a:lnTo>
                    <a:pt x="4262783" y="2472876"/>
                  </a:lnTo>
                  <a:lnTo>
                    <a:pt x="4206129" y="2482557"/>
                  </a:lnTo>
                  <a:lnTo>
                    <a:pt x="4148573" y="2491871"/>
                  </a:lnTo>
                  <a:lnTo>
                    <a:pt x="4090135" y="2500813"/>
                  </a:lnTo>
                  <a:lnTo>
                    <a:pt x="4030839" y="2509377"/>
                  </a:lnTo>
                  <a:lnTo>
                    <a:pt x="3970704" y="2517557"/>
                  </a:lnTo>
                  <a:lnTo>
                    <a:pt x="3909754" y="2525347"/>
                  </a:lnTo>
                  <a:lnTo>
                    <a:pt x="3848010" y="2532740"/>
                  </a:lnTo>
                  <a:lnTo>
                    <a:pt x="3785494" y="2539732"/>
                  </a:lnTo>
                  <a:lnTo>
                    <a:pt x="3722227" y="2546316"/>
                  </a:lnTo>
                  <a:lnTo>
                    <a:pt x="3658231" y="2552486"/>
                  </a:lnTo>
                  <a:lnTo>
                    <a:pt x="3593529" y="2558236"/>
                  </a:lnTo>
                  <a:lnTo>
                    <a:pt x="3528141" y="2563561"/>
                  </a:lnTo>
                  <a:lnTo>
                    <a:pt x="3462089" y="2568453"/>
                  </a:lnTo>
                  <a:lnTo>
                    <a:pt x="3395396" y="2572908"/>
                  </a:lnTo>
                  <a:lnTo>
                    <a:pt x="3328083" y="2576920"/>
                  </a:lnTo>
                  <a:lnTo>
                    <a:pt x="3260172" y="2580481"/>
                  </a:lnTo>
                  <a:lnTo>
                    <a:pt x="3191684" y="2583587"/>
                  </a:lnTo>
                  <a:lnTo>
                    <a:pt x="3122641" y="2586232"/>
                  </a:lnTo>
                  <a:lnTo>
                    <a:pt x="3053066" y="2588409"/>
                  </a:lnTo>
                  <a:lnTo>
                    <a:pt x="2982979" y="2590113"/>
                  </a:lnTo>
                  <a:lnTo>
                    <a:pt x="2912403" y="2591337"/>
                  </a:lnTo>
                  <a:lnTo>
                    <a:pt x="2841359" y="2592076"/>
                  </a:lnTo>
                  <a:lnTo>
                    <a:pt x="2769870" y="2592324"/>
                  </a:lnTo>
                  <a:lnTo>
                    <a:pt x="2698380" y="2592076"/>
                  </a:lnTo>
                  <a:lnTo>
                    <a:pt x="2627336" y="2591337"/>
                  </a:lnTo>
                  <a:lnTo>
                    <a:pt x="2556760" y="2590113"/>
                  </a:lnTo>
                  <a:lnTo>
                    <a:pt x="2486673" y="2588409"/>
                  </a:lnTo>
                  <a:lnTo>
                    <a:pt x="2417098" y="2586232"/>
                  </a:lnTo>
                  <a:lnTo>
                    <a:pt x="2348055" y="2583587"/>
                  </a:lnTo>
                  <a:lnTo>
                    <a:pt x="2279567" y="2580481"/>
                  </a:lnTo>
                  <a:lnTo>
                    <a:pt x="2211656" y="2576920"/>
                  </a:lnTo>
                  <a:lnTo>
                    <a:pt x="2144343" y="2572908"/>
                  </a:lnTo>
                  <a:lnTo>
                    <a:pt x="2077650" y="2568453"/>
                  </a:lnTo>
                  <a:lnTo>
                    <a:pt x="2011598" y="2563561"/>
                  </a:lnTo>
                  <a:lnTo>
                    <a:pt x="1946210" y="2558236"/>
                  </a:lnTo>
                  <a:lnTo>
                    <a:pt x="1881508" y="2552486"/>
                  </a:lnTo>
                  <a:lnTo>
                    <a:pt x="1817512" y="2546316"/>
                  </a:lnTo>
                  <a:lnTo>
                    <a:pt x="1754245" y="2539732"/>
                  </a:lnTo>
                  <a:lnTo>
                    <a:pt x="1691729" y="2532740"/>
                  </a:lnTo>
                  <a:lnTo>
                    <a:pt x="1629985" y="2525347"/>
                  </a:lnTo>
                  <a:lnTo>
                    <a:pt x="1569035" y="2517557"/>
                  </a:lnTo>
                  <a:lnTo>
                    <a:pt x="1508900" y="2509377"/>
                  </a:lnTo>
                  <a:lnTo>
                    <a:pt x="1449604" y="2500813"/>
                  </a:lnTo>
                  <a:lnTo>
                    <a:pt x="1391166" y="2491871"/>
                  </a:lnTo>
                  <a:lnTo>
                    <a:pt x="1333610" y="2482557"/>
                  </a:lnTo>
                  <a:lnTo>
                    <a:pt x="1276956" y="2472876"/>
                  </a:lnTo>
                  <a:lnTo>
                    <a:pt x="1221227" y="2462835"/>
                  </a:lnTo>
                  <a:lnTo>
                    <a:pt x="1166445" y="2452440"/>
                  </a:lnTo>
                  <a:lnTo>
                    <a:pt x="1112630" y="2441697"/>
                  </a:lnTo>
                  <a:lnTo>
                    <a:pt x="1059805" y="2430611"/>
                  </a:lnTo>
                  <a:lnTo>
                    <a:pt x="1007992" y="2419188"/>
                  </a:lnTo>
                  <a:lnTo>
                    <a:pt x="957213" y="2407435"/>
                  </a:lnTo>
                  <a:lnTo>
                    <a:pt x="907488" y="2395358"/>
                  </a:lnTo>
                  <a:lnTo>
                    <a:pt x="858840" y="2382962"/>
                  </a:lnTo>
                  <a:lnTo>
                    <a:pt x="811291" y="2370253"/>
                  </a:lnTo>
                  <a:lnTo>
                    <a:pt x="764863" y="2357237"/>
                  </a:lnTo>
                  <a:lnTo>
                    <a:pt x="719576" y="2343921"/>
                  </a:lnTo>
                  <a:lnTo>
                    <a:pt x="675454" y="2330310"/>
                  </a:lnTo>
                  <a:lnTo>
                    <a:pt x="632517" y="2316411"/>
                  </a:lnTo>
                  <a:lnTo>
                    <a:pt x="590787" y="2302228"/>
                  </a:lnTo>
                  <a:lnTo>
                    <a:pt x="550287" y="2287768"/>
                  </a:lnTo>
                  <a:lnTo>
                    <a:pt x="511038" y="2273038"/>
                  </a:lnTo>
                  <a:lnTo>
                    <a:pt x="473061" y="2258043"/>
                  </a:lnTo>
                  <a:lnTo>
                    <a:pt x="436379" y="2242788"/>
                  </a:lnTo>
                  <a:lnTo>
                    <a:pt x="401013" y="2227280"/>
                  </a:lnTo>
                  <a:lnTo>
                    <a:pt x="334316" y="2195530"/>
                  </a:lnTo>
                  <a:lnTo>
                    <a:pt x="273146" y="2162838"/>
                  </a:lnTo>
                  <a:lnTo>
                    <a:pt x="217676" y="2129253"/>
                  </a:lnTo>
                  <a:lnTo>
                    <a:pt x="168079" y="2094823"/>
                  </a:lnTo>
                  <a:lnTo>
                    <a:pt x="124531" y="2059594"/>
                  </a:lnTo>
                  <a:lnTo>
                    <a:pt x="87205" y="2023615"/>
                  </a:lnTo>
                  <a:lnTo>
                    <a:pt x="56275" y="1986934"/>
                  </a:lnTo>
                  <a:lnTo>
                    <a:pt x="31916" y="1949597"/>
                  </a:lnTo>
                  <a:lnTo>
                    <a:pt x="14300" y="1911653"/>
                  </a:lnTo>
                  <a:lnTo>
                    <a:pt x="3604" y="1873149"/>
                  </a:lnTo>
                  <a:lnTo>
                    <a:pt x="0" y="1834134"/>
                  </a:lnTo>
                  <a:close/>
                </a:path>
                <a:path w="5539740" h="2592704">
                  <a:moveTo>
                    <a:pt x="3575304" y="508254"/>
                  </a:moveTo>
                  <a:lnTo>
                    <a:pt x="3577415" y="468538"/>
                  </a:lnTo>
                  <a:lnTo>
                    <a:pt x="3583645" y="429657"/>
                  </a:lnTo>
                  <a:lnTo>
                    <a:pt x="3593838" y="391725"/>
                  </a:lnTo>
                  <a:lnTo>
                    <a:pt x="3607838" y="354855"/>
                  </a:lnTo>
                  <a:lnTo>
                    <a:pt x="3625488" y="319158"/>
                  </a:lnTo>
                  <a:lnTo>
                    <a:pt x="3646634" y="284750"/>
                  </a:lnTo>
                  <a:lnTo>
                    <a:pt x="3671118" y="251742"/>
                  </a:lnTo>
                  <a:lnTo>
                    <a:pt x="3698785" y="220247"/>
                  </a:lnTo>
                  <a:lnTo>
                    <a:pt x="3729479" y="190380"/>
                  </a:lnTo>
                  <a:lnTo>
                    <a:pt x="3763043" y="162252"/>
                  </a:lnTo>
                  <a:lnTo>
                    <a:pt x="3799322" y="135976"/>
                  </a:lnTo>
                  <a:lnTo>
                    <a:pt x="3838160" y="111667"/>
                  </a:lnTo>
                  <a:lnTo>
                    <a:pt x="3879401" y="89436"/>
                  </a:lnTo>
                  <a:lnTo>
                    <a:pt x="3922888" y="69398"/>
                  </a:lnTo>
                  <a:lnTo>
                    <a:pt x="3968467" y="51664"/>
                  </a:lnTo>
                  <a:lnTo>
                    <a:pt x="4015980" y="36349"/>
                  </a:lnTo>
                  <a:lnTo>
                    <a:pt x="4065271" y="23565"/>
                  </a:lnTo>
                  <a:lnTo>
                    <a:pt x="4116186" y="13424"/>
                  </a:lnTo>
                  <a:lnTo>
                    <a:pt x="4168567" y="6042"/>
                  </a:lnTo>
                  <a:lnTo>
                    <a:pt x="4222259" y="1529"/>
                  </a:lnTo>
                  <a:lnTo>
                    <a:pt x="4277106" y="0"/>
                  </a:lnTo>
                  <a:lnTo>
                    <a:pt x="4331952" y="1529"/>
                  </a:lnTo>
                  <a:lnTo>
                    <a:pt x="4385644" y="6042"/>
                  </a:lnTo>
                  <a:lnTo>
                    <a:pt x="4438025" y="13424"/>
                  </a:lnTo>
                  <a:lnTo>
                    <a:pt x="4488940" y="23565"/>
                  </a:lnTo>
                  <a:lnTo>
                    <a:pt x="4538231" y="36349"/>
                  </a:lnTo>
                  <a:lnTo>
                    <a:pt x="4585744" y="51664"/>
                  </a:lnTo>
                  <a:lnTo>
                    <a:pt x="4631323" y="69398"/>
                  </a:lnTo>
                  <a:lnTo>
                    <a:pt x="4674810" y="89436"/>
                  </a:lnTo>
                  <a:lnTo>
                    <a:pt x="4716051" y="111667"/>
                  </a:lnTo>
                  <a:lnTo>
                    <a:pt x="4754889" y="135976"/>
                  </a:lnTo>
                  <a:lnTo>
                    <a:pt x="4791168" y="162252"/>
                  </a:lnTo>
                  <a:lnTo>
                    <a:pt x="4824732" y="190380"/>
                  </a:lnTo>
                  <a:lnTo>
                    <a:pt x="4855426" y="220247"/>
                  </a:lnTo>
                  <a:lnTo>
                    <a:pt x="4883093" y="251742"/>
                  </a:lnTo>
                  <a:lnTo>
                    <a:pt x="4907577" y="284750"/>
                  </a:lnTo>
                  <a:lnTo>
                    <a:pt x="4928723" y="319158"/>
                  </a:lnTo>
                  <a:lnTo>
                    <a:pt x="4946373" y="354855"/>
                  </a:lnTo>
                  <a:lnTo>
                    <a:pt x="4960373" y="391725"/>
                  </a:lnTo>
                  <a:lnTo>
                    <a:pt x="4970566" y="429657"/>
                  </a:lnTo>
                  <a:lnTo>
                    <a:pt x="4976796" y="468538"/>
                  </a:lnTo>
                  <a:lnTo>
                    <a:pt x="4978908" y="508254"/>
                  </a:lnTo>
                  <a:lnTo>
                    <a:pt x="4976796" y="547969"/>
                  </a:lnTo>
                  <a:lnTo>
                    <a:pt x="4970566" y="586850"/>
                  </a:lnTo>
                  <a:lnTo>
                    <a:pt x="4960373" y="624782"/>
                  </a:lnTo>
                  <a:lnTo>
                    <a:pt x="4946373" y="661652"/>
                  </a:lnTo>
                  <a:lnTo>
                    <a:pt x="4928723" y="697349"/>
                  </a:lnTo>
                  <a:lnTo>
                    <a:pt x="4907577" y="731757"/>
                  </a:lnTo>
                  <a:lnTo>
                    <a:pt x="4883093" y="764765"/>
                  </a:lnTo>
                  <a:lnTo>
                    <a:pt x="4855426" y="796260"/>
                  </a:lnTo>
                  <a:lnTo>
                    <a:pt x="4824732" y="826127"/>
                  </a:lnTo>
                  <a:lnTo>
                    <a:pt x="4791168" y="854255"/>
                  </a:lnTo>
                  <a:lnTo>
                    <a:pt x="4754889" y="880531"/>
                  </a:lnTo>
                  <a:lnTo>
                    <a:pt x="4716051" y="904840"/>
                  </a:lnTo>
                  <a:lnTo>
                    <a:pt x="4674810" y="927071"/>
                  </a:lnTo>
                  <a:lnTo>
                    <a:pt x="4631323" y="947109"/>
                  </a:lnTo>
                  <a:lnTo>
                    <a:pt x="4585744" y="964843"/>
                  </a:lnTo>
                  <a:lnTo>
                    <a:pt x="4538231" y="980158"/>
                  </a:lnTo>
                  <a:lnTo>
                    <a:pt x="4488940" y="992942"/>
                  </a:lnTo>
                  <a:lnTo>
                    <a:pt x="4438025" y="1003083"/>
                  </a:lnTo>
                  <a:lnTo>
                    <a:pt x="4385644" y="1010465"/>
                  </a:lnTo>
                  <a:lnTo>
                    <a:pt x="4331952" y="1014978"/>
                  </a:lnTo>
                  <a:lnTo>
                    <a:pt x="4277106" y="1016508"/>
                  </a:lnTo>
                  <a:lnTo>
                    <a:pt x="4222259" y="1014978"/>
                  </a:lnTo>
                  <a:lnTo>
                    <a:pt x="4168567" y="1010465"/>
                  </a:lnTo>
                  <a:lnTo>
                    <a:pt x="4116186" y="1003083"/>
                  </a:lnTo>
                  <a:lnTo>
                    <a:pt x="4065271" y="992942"/>
                  </a:lnTo>
                  <a:lnTo>
                    <a:pt x="4015980" y="980158"/>
                  </a:lnTo>
                  <a:lnTo>
                    <a:pt x="3968467" y="964843"/>
                  </a:lnTo>
                  <a:lnTo>
                    <a:pt x="3922888" y="947109"/>
                  </a:lnTo>
                  <a:lnTo>
                    <a:pt x="3879401" y="927071"/>
                  </a:lnTo>
                  <a:lnTo>
                    <a:pt x="3838160" y="904840"/>
                  </a:lnTo>
                  <a:lnTo>
                    <a:pt x="3799322" y="880531"/>
                  </a:lnTo>
                  <a:lnTo>
                    <a:pt x="3763043" y="854255"/>
                  </a:lnTo>
                  <a:lnTo>
                    <a:pt x="3729479" y="826127"/>
                  </a:lnTo>
                  <a:lnTo>
                    <a:pt x="3698785" y="796260"/>
                  </a:lnTo>
                  <a:lnTo>
                    <a:pt x="3671118" y="764765"/>
                  </a:lnTo>
                  <a:lnTo>
                    <a:pt x="3646634" y="731757"/>
                  </a:lnTo>
                  <a:lnTo>
                    <a:pt x="3625488" y="697349"/>
                  </a:lnTo>
                  <a:lnTo>
                    <a:pt x="3607838" y="661652"/>
                  </a:lnTo>
                  <a:lnTo>
                    <a:pt x="3593838" y="624782"/>
                  </a:lnTo>
                  <a:lnTo>
                    <a:pt x="3583645" y="586850"/>
                  </a:lnTo>
                  <a:lnTo>
                    <a:pt x="3577415" y="547969"/>
                  </a:lnTo>
                  <a:lnTo>
                    <a:pt x="3575304" y="508254"/>
                  </a:lnTo>
                  <a:close/>
                </a:path>
              </a:pathLst>
            </a:custGeom>
            <a:ln w="25908">
              <a:solidFill>
                <a:srgbClr val="FF66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78367" y="1086611"/>
              <a:ext cx="3914140" cy="1498600"/>
            </a:xfrm>
            <a:custGeom>
              <a:avLst/>
              <a:gdLst/>
              <a:ahLst/>
              <a:cxnLst/>
              <a:rect l="l" t="t" r="r" b="b"/>
              <a:pathLst>
                <a:path w="3914140" h="1498600">
                  <a:moveTo>
                    <a:pt x="3913631" y="0"/>
                  </a:moveTo>
                  <a:lnTo>
                    <a:pt x="0" y="0"/>
                  </a:lnTo>
                  <a:lnTo>
                    <a:pt x="0" y="1498091"/>
                  </a:lnTo>
                  <a:lnTo>
                    <a:pt x="3913631" y="1498091"/>
                  </a:lnTo>
                  <a:lnTo>
                    <a:pt x="3913631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78367" y="1086611"/>
              <a:ext cx="3914140" cy="1498600"/>
            </a:xfrm>
            <a:custGeom>
              <a:avLst/>
              <a:gdLst/>
              <a:ahLst/>
              <a:cxnLst/>
              <a:rect l="l" t="t" r="r" b="b"/>
              <a:pathLst>
                <a:path w="3914140" h="1498600">
                  <a:moveTo>
                    <a:pt x="0" y="1498091"/>
                  </a:moveTo>
                  <a:lnTo>
                    <a:pt x="3913631" y="1498091"/>
                  </a:lnTo>
                  <a:lnTo>
                    <a:pt x="3913631" y="0"/>
                  </a:lnTo>
                  <a:lnTo>
                    <a:pt x="0" y="0"/>
                  </a:lnTo>
                  <a:lnTo>
                    <a:pt x="0" y="1498091"/>
                  </a:lnTo>
                  <a:close/>
                </a:path>
              </a:pathLst>
            </a:custGeom>
            <a:ln w="12192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9496" y="1024127"/>
              <a:ext cx="4032503" cy="749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59496" y="1431036"/>
              <a:ext cx="3844290" cy="7490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9496" y="1837944"/>
              <a:ext cx="4032503" cy="74904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57996" y="1130554"/>
            <a:ext cx="3764279" cy="1245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2650" b="1" spc="10" dirty="0">
                <a:latin typeface="幼圆"/>
                <a:cs typeface="幼圆"/>
              </a:rPr>
              <a:t>氢能驱动的冷热电联供， 氢燃料电池供电，实现 多能协同转化和近零排放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391400" y="5437632"/>
            <a:ext cx="4695190" cy="1156335"/>
            <a:chOff x="7391400" y="5437632"/>
            <a:chExt cx="4695190" cy="1156335"/>
          </a:xfrm>
        </p:grpSpPr>
        <p:sp>
          <p:nvSpPr>
            <p:cNvPr id="18" name="object 18"/>
            <p:cNvSpPr/>
            <p:nvPr/>
          </p:nvSpPr>
          <p:spPr>
            <a:xfrm>
              <a:off x="7508747" y="5500116"/>
              <a:ext cx="4551045" cy="1004569"/>
            </a:xfrm>
            <a:custGeom>
              <a:avLst/>
              <a:gdLst/>
              <a:ahLst/>
              <a:cxnLst/>
              <a:rect l="l" t="t" r="r" b="b"/>
              <a:pathLst>
                <a:path w="4551045" h="1004570">
                  <a:moveTo>
                    <a:pt x="4550663" y="0"/>
                  </a:moveTo>
                  <a:lnTo>
                    <a:pt x="0" y="0"/>
                  </a:lnTo>
                  <a:lnTo>
                    <a:pt x="0" y="1004316"/>
                  </a:lnTo>
                  <a:lnTo>
                    <a:pt x="4550663" y="1004316"/>
                  </a:lnTo>
                  <a:lnTo>
                    <a:pt x="4550663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08747" y="5500116"/>
              <a:ext cx="4551045" cy="1004569"/>
            </a:xfrm>
            <a:custGeom>
              <a:avLst/>
              <a:gdLst/>
              <a:ahLst/>
              <a:cxnLst/>
              <a:rect l="l" t="t" r="r" b="b"/>
              <a:pathLst>
                <a:path w="4551045" h="1004570">
                  <a:moveTo>
                    <a:pt x="0" y="1004316"/>
                  </a:moveTo>
                  <a:lnTo>
                    <a:pt x="4550663" y="1004316"/>
                  </a:lnTo>
                  <a:lnTo>
                    <a:pt x="4550663" y="0"/>
                  </a:lnTo>
                  <a:lnTo>
                    <a:pt x="0" y="0"/>
                  </a:lnTo>
                  <a:lnTo>
                    <a:pt x="0" y="1004316"/>
                  </a:lnTo>
                  <a:close/>
                </a:path>
              </a:pathLst>
            </a:custGeom>
            <a:ln w="12191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00" y="5437632"/>
              <a:ext cx="2824733" cy="7490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0364" y="5437632"/>
              <a:ext cx="616457" cy="74904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1051" y="5437632"/>
              <a:ext cx="2145029" cy="7490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1400" y="5844540"/>
              <a:ext cx="4523994" cy="74904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589011" y="5545327"/>
            <a:ext cx="4276090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2650" b="1" spc="10" dirty="0">
                <a:latin typeface="幼圆"/>
                <a:cs typeface="幼圆"/>
              </a:rPr>
              <a:t>以水为载体的热</a:t>
            </a:r>
            <a:r>
              <a:rPr sz="2650" b="1" spc="5" dirty="0">
                <a:latin typeface="幼圆"/>
                <a:cs typeface="幼圆"/>
              </a:rPr>
              <a:t>/</a:t>
            </a:r>
            <a:r>
              <a:rPr sz="2650" b="1" spc="10" dirty="0">
                <a:latin typeface="幼圆"/>
                <a:cs typeface="幼圆"/>
              </a:rPr>
              <a:t>冷存储，实 现需求响应，提高系统能效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0" y="5640323"/>
            <a:ext cx="3474085" cy="1157605"/>
            <a:chOff x="0" y="5640323"/>
            <a:chExt cx="3474085" cy="1157605"/>
          </a:xfrm>
        </p:grpSpPr>
        <p:sp>
          <p:nvSpPr>
            <p:cNvPr id="26" name="object 26"/>
            <p:cNvSpPr/>
            <p:nvPr/>
          </p:nvSpPr>
          <p:spPr>
            <a:xfrm>
              <a:off x="88392" y="5704331"/>
              <a:ext cx="3205480" cy="923925"/>
            </a:xfrm>
            <a:custGeom>
              <a:avLst/>
              <a:gdLst/>
              <a:ahLst/>
              <a:cxnLst/>
              <a:rect l="l" t="t" r="r" b="b"/>
              <a:pathLst>
                <a:path w="3205479" h="923925">
                  <a:moveTo>
                    <a:pt x="3204972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3204972" y="923544"/>
                  </a:lnTo>
                  <a:lnTo>
                    <a:pt x="3204972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92" y="5704331"/>
              <a:ext cx="3205480" cy="923925"/>
            </a:xfrm>
            <a:custGeom>
              <a:avLst/>
              <a:gdLst/>
              <a:ahLst/>
              <a:cxnLst/>
              <a:rect l="l" t="t" r="r" b="b"/>
              <a:pathLst>
                <a:path w="3205479" h="923925">
                  <a:moveTo>
                    <a:pt x="0" y="923544"/>
                  </a:moveTo>
                  <a:lnTo>
                    <a:pt x="3204972" y="923544"/>
                  </a:lnTo>
                  <a:lnTo>
                    <a:pt x="3204972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ln w="12191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640323"/>
              <a:ext cx="3473958" cy="75056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6047235"/>
              <a:ext cx="2114550" cy="75057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67436" y="5748629"/>
            <a:ext cx="3087370" cy="838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715">
              <a:lnSpc>
                <a:spcPct val="100800"/>
              </a:lnSpc>
              <a:spcBef>
                <a:spcPts val="85"/>
              </a:spcBef>
            </a:pPr>
            <a:r>
              <a:rPr sz="2650" b="1" spc="10" dirty="0">
                <a:latin typeface="幼圆"/>
                <a:cs typeface="幼圆"/>
              </a:rPr>
              <a:t>氢能供应链的市场化 运行和管理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007" y="1132332"/>
            <a:ext cx="3675379" cy="1564640"/>
            <a:chOff x="64007" y="1132332"/>
            <a:chExt cx="3675379" cy="1564640"/>
          </a:xfrm>
        </p:grpSpPr>
        <p:sp>
          <p:nvSpPr>
            <p:cNvPr id="32" name="object 32"/>
            <p:cNvSpPr/>
            <p:nvPr/>
          </p:nvSpPr>
          <p:spPr>
            <a:xfrm>
              <a:off x="181355" y="1196340"/>
              <a:ext cx="3406140" cy="1388745"/>
            </a:xfrm>
            <a:custGeom>
              <a:avLst/>
              <a:gdLst/>
              <a:ahLst/>
              <a:cxnLst/>
              <a:rect l="l" t="t" r="r" b="b"/>
              <a:pathLst>
                <a:path w="3406140" h="1388745">
                  <a:moveTo>
                    <a:pt x="3406140" y="0"/>
                  </a:moveTo>
                  <a:lnTo>
                    <a:pt x="0" y="0"/>
                  </a:lnTo>
                  <a:lnTo>
                    <a:pt x="0" y="1388364"/>
                  </a:lnTo>
                  <a:lnTo>
                    <a:pt x="3406140" y="1388364"/>
                  </a:lnTo>
                  <a:lnTo>
                    <a:pt x="340614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1355" y="1196340"/>
              <a:ext cx="3406140" cy="1388745"/>
            </a:xfrm>
            <a:custGeom>
              <a:avLst/>
              <a:gdLst/>
              <a:ahLst/>
              <a:cxnLst/>
              <a:rect l="l" t="t" r="r" b="b"/>
              <a:pathLst>
                <a:path w="3406140" h="1388745">
                  <a:moveTo>
                    <a:pt x="0" y="1388364"/>
                  </a:moveTo>
                  <a:lnTo>
                    <a:pt x="3406140" y="1388364"/>
                  </a:lnTo>
                  <a:lnTo>
                    <a:pt x="3406140" y="0"/>
                  </a:lnTo>
                  <a:lnTo>
                    <a:pt x="0" y="0"/>
                  </a:lnTo>
                  <a:lnTo>
                    <a:pt x="0" y="1388364"/>
                  </a:lnTo>
                  <a:close/>
                </a:path>
              </a:pathLst>
            </a:custGeom>
            <a:ln w="12192">
              <a:solidFill>
                <a:srgbClr val="0000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07" y="1132332"/>
              <a:ext cx="3504438" cy="7505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007" y="1539240"/>
              <a:ext cx="3504438" cy="75057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07" y="1946148"/>
              <a:ext cx="2145030" cy="7505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3268" y="1946148"/>
              <a:ext cx="616457" cy="75057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33956" y="1946148"/>
              <a:ext cx="1805177" cy="75057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60705" y="1239774"/>
            <a:ext cx="3255645" cy="1245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85"/>
              </a:spcBef>
            </a:pPr>
            <a:r>
              <a:rPr sz="2650" b="1" spc="10" dirty="0">
                <a:latin typeface="幼圆"/>
                <a:cs typeface="幼圆"/>
              </a:rPr>
              <a:t>氢能存储与电网、可 再生能源等交互，实 现系统并网</a:t>
            </a:r>
            <a:r>
              <a:rPr sz="2650" b="1" spc="5" dirty="0">
                <a:latin typeface="幼圆"/>
                <a:cs typeface="幼圆"/>
              </a:rPr>
              <a:t>/</a:t>
            </a:r>
            <a:r>
              <a:rPr sz="2650" b="1" spc="10" dirty="0">
                <a:latin typeface="幼圆"/>
                <a:cs typeface="幼圆"/>
              </a:rPr>
              <a:t>独立运行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0020" y="3203448"/>
            <a:ext cx="12005310" cy="1613535"/>
            <a:chOff x="160020" y="3203448"/>
            <a:chExt cx="12005310" cy="1613535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356" y="3329940"/>
              <a:ext cx="11932920" cy="12420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06852" y="3203448"/>
              <a:ext cx="6311646" cy="104470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020" y="3771900"/>
              <a:ext cx="12005310" cy="1044701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40842" y="3356609"/>
            <a:ext cx="11408410" cy="11626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0"/>
              </a:spcBef>
            </a:pP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全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绿色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结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构变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革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，能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够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解决</a:t>
            </a:r>
            <a:endParaRPr sz="37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储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能、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可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再生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新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能源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消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纳、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源电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力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市场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化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等重</a:t>
            </a:r>
            <a:r>
              <a:rPr sz="3700" spc="35" dirty="0">
                <a:solidFill>
                  <a:srgbClr val="FF0000"/>
                </a:solidFill>
                <a:latin typeface="黑体"/>
                <a:cs typeface="黑体"/>
              </a:rPr>
              <a:t>大</a:t>
            </a:r>
            <a:r>
              <a:rPr sz="3700" spc="30" dirty="0">
                <a:solidFill>
                  <a:srgbClr val="FF0000"/>
                </a:solidFill>
                <a:latin typeface="黑体"/>
                <a:cs typeface="黑体"/>
              </a:rPr>
              <a:t>挑战</a:t>
            </a:r>
            <a:endParaRPr sz="3700">
              <a:latin typeface="黑体"/>
              <a:cs typeface="黑体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27432"/>
            <a:ext cx="10833100" cy="1119505"/>
            <a:chOff x="850391" y="27432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1547" y="27432"/>
              <a:ext cx="5741670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44061" y="194310"/>
            <a:ext cx="5103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系</a:t>
            </a:r>
            <a:r>
              <a:rPr sz="4000" spc="-5" dirty="0"/>
              <a:t>统工</a:t>
            </a:r>
            <a:r>
              <a:rPr sz="4000" dirty="0"/>
              <a:t>程</a:t>
            </a:r>
            <a:r>
              <a:rPr sz="4000" spc="-5" dirty="0"/>
              <a:t>在我</a:t>
            </a:r>
            <a:r>
              <a:rPr sz="4000" dirty="0"/>
              <a:t>国</a:t>
            </a:r>
            <a:r>
              <a:rPr sz="4000" spc="-5" dirty="0"/>
              <a:t>的创立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545591" y="1203960"/>
            <a:ext cx="11370310" cy="5039360"/>
            <a:chOff x="545591" y="1203960"/>
            <a:chExt cx="11370310" cy="50393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91" y="4943856"/>
              <a:ext cx="7739633" cy="790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5072" y="4943856"/>
              <a:ext cx="834390" cy="7901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9308" y="4943856"/>
              <a:ext cx="2288286" cy="790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7439" y="4943856"/>
              <a:ext cx="832866" cy="790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0151" y="4943856"/>
              <a:ext cx="1555242" cy="790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115" y="5455919"/>
              <a:ext cx="4377690" cy="7871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15" y="1203960"/>
              <a:ext cx="2418588" cy="3048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755" y="4274820"/>
              <a:ext cx="1622297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3955" y="4291583"/>
              <a:ext cx="1062990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3847" y="4291583"/>
              <a:ext cx="505206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5956" y="4291583"/>
              <a:ext cx="1079754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2612" y="4274820"/>
              <a:ext cx="707898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2840" y="1757172"/>
              <a:ext cx="710946" cy="6804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77639" y="1757172"/>
              <a:ext cx="1625346" cy="680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60520" y="2188400"/>
              <a:ext cx="1259586" cy="540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96839" y="1757172"/>
              <a:ext cx="6502146" cy="6804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72840" y="2196084"/>
              <a:ext cx="8026146" cy="6804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2840" y="2634996"/>
              <a:ext cx="8026146" cy="6804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72840" y="3073908"/>
              <a:ext cx="4368546" cy="68046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55091" y="1780158"/>
            <a:ext cx="10924540" cy="424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08325" marR="181610" algn="just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“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黑体"/>
                <a:cs typeface="黑体"/>
              </a:rPr>
              <a:t>系统工程</a:t>
            </a:r>
            <a:r>
              <a:rPr sz="2400" dirty="0">
                <a:latin typeface="黑体"/>
                <a:cs typeface="黑体"/>
              </a:rPr>
              <a:t>是组织管理“系统”的规划、研究、设计、制 造、试验和使用的科学方法，是一种对所有“系统”都具 有普遍意义的科学方法。我国国防尖端技术的实践，已经 证明了这一方法的科学性。”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黑体"/>
              <a:cs typeface="黑体"/>
            </a:endParaRPr>
          </a:p>
          <a:p>
            <a:pPr marL="149860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钱学森</a:t>
            </a:r>
            <a:r>
              <a:rPr sz="2400" spc="-20" dirty="0">
                <a:latin typeface="黑体"/>
                <a:cs typeface="黑体"/>
              </a:rPr>
              <a:t>（</a:t>
            </a:r>
            <a:r>
              <a:rPr sz="2400" b="1" spc="-20" dirty="0">
                <a:latin typeface="Arial"/>
                <a:cs typeface="Arial"/>
              </a:rPr>
              <a:t>1911-2009</a:t>
            </a:r>
            <a:r>
              <a:rPr sz="2400" spc="-20" dirty="0">
                <a:latin typeface="黑体"/>
                <a:cs typeface="黑体"/>
              </a:rPr>
              <a:t>）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  <a:spcBef>
                <a:spcPts val="1850"/>
              </a:spcBef>
            </a:pP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钱学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森院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士大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力推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动了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系统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工程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在我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国的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创</a:t>
            </a:r>
            <a:r>
              <a:rPr sz="2800" spc="120" dirty="0">
                <a:solidFill>
                  <a:srgbClr val="0000FF"/>
                </a:solidFill>
                <a:latin typeface="黑体"/>
                <a:cs typeface="黑体"/>
              </a:rPr>
              <a:t>立</a:t>
            </a:r>
            <a:r>
              <a:rPr sz="2800" spc="65" dirty="0">
                <a:solidFill>
                  <a:srgbClr val="0000FF"/>
                </a:solidFill>
                <a:latin typeface="黑体"/>
                <a:cs typeface="黑体"/>
              </a:rPr>
              <a:t>、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发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展和</a:t>
            </a:r>
            <a:r>
              <a:rPr sz="2800" spc="60" dirty="0">
                <a:solidFill>
                  <a:srgbClr val="0000FF"/>
                </a:solidFill>
                <a:latin typeface="黑体"/>
                <a:cs typeface="黑体"/>
              </a:rPr>
              <a:t>应</a:t>
            </a:r>
            <a:r>
              <a:rPr sz="2800" spc="75" dirty="0">
                <a:solidFill>
                  <a:srgbClr val="0000FF"/>
                </a:solidFill>
                <a:latin typeface="黑体"/>
                <a:cs typeface="黑体"/>
              </a:rPr>
              <a:t>用</a:t>
            </a:r>
            <a:r>
              <a:rPr sz="2800" spc="55" dirty="0">
                <a:solidFill>
                  <a:srgbClr val="0000FF"/>
                </a:solidFill>
                <a:latin typeface="黑体"/>
                <a:cs typeface="黑体"/>
              </a:rPr>
              <a:t>，</a:t>
            </a:r>
            <a:r>
              <a:rPr sz="2800" spc="50" dirty="0">
                <a:solidFill>
                  <a:srgbClr val="0000FF"/>
                </a:solidFill>
                <a:latin typeface="黑体"/>
                <a:cs typeface="黑体"/>
              </a:rPr>
              <a:t>特</a:t>
            </a:r>
            <a:r>
              <a:rPr sz="2800" spc="75" dirty="0">
                <a:solidFill>
                  <a:srgbClr val="0000FF"/>
                </a:solidFill>
                <a:latin typeface="黑体"/>
                <a:cs typeface="黑体"/>
              </a:rPr>
              <a:t>别</a:t>
            </a:r>
            <a:r>
              <a:rPr sz="2800" spc="-5" dirty="0">
                <a:solidFill>
                  <a:srgbClr val="0000FF"/>
                </a:solidFill>
                <a:latin typeface="黑体"/>
                <a:cs typeface="黑体"/>
              </a:rPr>
              <a:t>是 </a:t>
            </a:r>
            <a:r>
              <a:rPr sz="2800" dirty="0">
                <a:solidFill>
                  <a:srgbClr val="0000FF"/>
                </a:solidFill>
                <a:latin typeface="黑体"/>
                <a:cs typeface="黑体"/>
              </a:rPr>
              <a:t>在</a:t>
            </a:r>
            <a:r>
              <a:rPr sz="2800" spc="-5" dirty="0">
                <a:solidFill>
                  <a:srgbClr val="0000FF"/>
                </a:solidFill>
                <a:latin typeface="黑体"/>
                <a:cs typeface="黑体"/>
              </a:rPr>
              <a:t>国防和军事领域的应用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0"/>
            <a:ext cx="10833100" cy="1060450"/>
            <a:chOff x="850264" y="0"/>
            <a:chExt cx="10833100" cy="106045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39" y="0"/>
              <a:ext cx="7774685" cy="105994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7173" y="106806"/>
            <a:ext cx="7135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氢</a:t>
            </a:r>
            <a:r>
              <a:rPr sz="4000" spc="-5" dirty="0"/>
              <a:t>能与</a:t>
            </a:r>
            <a:r>
              <a:rPr sz="4000" dirty="0"/>
              <a:t>电</a:t>
            </a:r>
            <a:r>
              <a:rPr sz="4000" spc="-5" dirty="0"/>
              <a:t>能并</a:t>
            </a:r>
            <a:r>
              <a:rPr sz="4000" dirty="0"/>
              <a:t>重</a:t>
            </a:r>
            <a:r>
              <a:rPr sz="4000" spc="-5" dirty="0"/>
              <a:t>的能</a:t>
            </a:r>
            <a:r>
              <a:rPr sz="4000" dirty="0"/>
              <a:t>源</a:t>
            </a:r>
            <a:r>
              <a:rPr sz="4000" spc="-5" dirty="0"/>
              <a:t>供需</a:t>
            </a:r>
            <a:r>
              <a:rPr sz="4000" dirty="0"/>
              <a:t>系</a:t>
            </a:r>
            <a:r>
              <a:rPr sz="4000" spc="-5" dirty="0"/>
              <a:t>统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717804" y="3400044"/>
            <a:ext cx="9337675" cy="2806700"/>
            <a:chOff x="717804" y="3400044"/>
            <a:chExt cx="9337675" cy="28067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5587" y="3689604"/>
              <a:ext cx="911351" cy="563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4" y="3400044"/>
              <a:ext cx="894588" cy="670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964" y="3689604"/>
              <a:ext cx="827532" cy="563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2392" y="4535424"/>
              <a:ext cx="1284732" cy="6705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13154" y="4554474"/>
              <a:ext cx="1290955" cy="649605"/>
            </a:xfrm>
            <a:custGeom>
              <a:avLst/>
              <a:gdLst/>
              <a:ahLst/>
              <a:cxnLst/>
              <a:rect l="l" t="t" r="r" b="b"/>
              <a:pathLst>
                <a:path w="1290955" h="649604">
                  <a:moveTo>
                    <a:pt x="0" y="649224"/>
                  </a:moveTo>
                  <a:lnTo>
                    <a:pt x="1290828" y="649224"/>
                  </a:lnTo>
                  <a:lnTo>
                    <a:pt x="1290828" y="0"/>
                  </a:lnTo>
                  <a:lnTo>
                    <a:pt x="0" y="0"/>
                  </a:lnTo>
                  <a:lnTo>
                    <a:pt x="0" y="649224"/>
                  </a:lnTo>
                  <a:close/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5434" y="5349805"/>
              <a:ext cx="1643856" cy="8568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2148" y="4707636"/>
              <a:ext cx="1478279" cy="5288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7012" y="4587240"/>
              <a:ext cx="622553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7427" y="4791455"/>
              <a:ext cx="393966" cy="4640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5298" y="4430647"/>
              <a:ext cx="1255637" cy="10946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3895" y="3959423"/>
              <a:ext cx="911097" cy="68172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439158" y="4666869"/>
            <a:ext cx="408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2400" b="1" spc="-7" baseline="-20833" dirty="0">
                <a:solidFill>
                  <a:srgbClr val="006FC0"/>
                </a:solidFill>
                <a:latin typeface="Arial"/>
                <a:cs typeface="Arial"/>
              </a:rPr>
              <a:t>2</a:t>
            </a:r>
            <a:endParaRPr sz="2400" baseline="-20833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2266" y="3573526"/>
            <a:ext cx="2221230" cy="3284854"/>
            <a:chOff x="1112266" y="3573526"/>
            <a:chExt cx="2221230" cy="3284854"/>
          </a:xfrm>
        </p:grpSpPr>
        <p:sp>
          <p:nvSpPr>
            <p:cNvPr id="20" name="object 20"/>
            <p:cNvSpPr/>
            <p:nvPr/>
          </p:nvSpPr>
          <p:spPr>
            <a:xfrm>
              <a:off x="1722120" y="4254245"/>
              <a:ext cx="1081405" cy="299720"/>
            </a:xfrm>
            <a:custGeom>
              <a:avLst/>
              <a:gdLst/>
              <a:ahLst/>
              <a:cxnLst/>
              <a:rect l="l" t="t" r="r" b="b"/>
              <a:pathLst>
                <a:path w="1081405" h="299720">
                  <a:moveTo>
                    <a:pt x="1080897" y="0"/>
                  </a:moveTo>
                  <a:lnTo>
                    <a:pt x="1061085" y="0"/>
                  </a:lnTo>
                  <a:lnTo>
                    <a:pt x="1061085" y="139954"/>
                  </a:lnTo>
                  <a:lnTo>
                    <a:pt x="541655" y="139954"/>
                  </a:lnTo>
                  <a:lnTo>
                    <a:pt x="530225" y="139954"/>
                  </a:lnTo>
                  <a:lnTo>
                    <a:pt x="19812" y="139954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155321"/>
                  </a:lnTo>
                  <a:lnTo>
                    <a:pt x="4445" y="159766"/>
                  </a:lnTo>
                  <a:lnTo>
                    <a:pt x="525780" y="159766"/>
                  </a:lnTo>
                  <a:lnTo>
                    <a:pt x="525780" y="223520"/>
                  </a:lnTo>
                  <a:lnTo>
                    <a:pt x="498094" y="223520"/>
                  </a:lnTo>
                  <a:lnTo>
                    <a:pt x="497586" y="223520"/>
                  </a:lnTo>
                  <a:lnTo>
                    <a:pt x="535686" y="299720"/>
                  </a:lnTo>
                  <a:lnTo>
                    <a:pt x="535940" y="299212"/>
                  </a:lnTo>
                  <a:lnTo>
                    <a:pt x="536194" y="299720"/>
                  </a:lnTo>
                  <a:lnTo>
                    <a:pt x="567944" y="236220"/>
                  </a:lnTo>
                  <a:lnTo>
                    <a:pt x="574294" y="223520"/>
                  </a:lnTo>
                  <a:lnTo>
                    <a:pt x="573786" y="223520"/>
                  </a:lnTo>
                  <a:lnTo>
                    <a:pt x="546100" y="223520"/>
                  </a:lnTo>
                  <a:lnTo>
                    <a:pt x="546100" y="159766"/>
                  </a:lnTo>
                  <a:lnTo>
                    <a:pt x="1076452" y="159766"/>
                  </a:lnTo>
                  <a:lnTo>
                    <a:pt x="1080897" y="155321"/>
                  </a:lnTo>
                  <a:lnTo>
                    <a:pt x="1080897" y="139954"/>
                  </a:lnTo>
                  <a:lnTo>
                    <a:pt x="1080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18616" y="3579876"/>
              <a:ext cx="2208530" cy="2944495"/>
            </a:xfrm>
            <a:custGeom>
              <a:avLst/>
              <a:gdLst/>
              <a:ahLst/>
              <a:cxnLst/>
              <a:rect l="l" t="t" r="r" b="b"/>
              <a:pathLst>
                <a:path w="2208529" h="2944495">
                  <a:moveTo>
                    <a:pt x="0" y="2944368"/>
                  </a:moveTo>
                  <a:lnTo>
                    <a:pt x="2208276" y="2944368"/>
                  </a:lnTo>
                  <a:lnTo>
                    <a:pt x="2208276" y="0"/>
                  </a:lnTo>
                  <a:lnTo>
                    <a:pt x="0" y="0"/>
                  </a:lnTo>
                  <a:lnTo>
                    <a:pt x="0" y="2944368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1180" y="6219441"/>
              <a:ext cx="643140" cy="6157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3832" y="6156960"/>
              <a:ext cx="899172" cy="70103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0616" y="6259066"/>
              <a:ext cx="528828" cy="502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1744" y="6196582"/>
              <a:ext cx="785621" cy="6614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959991" y="6304279"/>
            <a:ext cx="36385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b="1" dirty="0">
                <a:solidFill>
                  <a:srgbClr val="FFFFFF"/>
                </a:solidFill>
                <a:latin typeface="幼圆"/>
                <a:cs typeface="幼圆"/>
              </a:rPr>
              <a:t>源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39641" y="3573526"/>
            <a:ext cx="2222500" cy="3284854"/>
            <a:chOff x="3739641" y="3573526"/>
            <a:chExt cx="2222500" cy="3284854"/>
          </a:xfrm>
        </p:grpSpPr>
        <p:sp>
          <p:nvSpPr>
            <p:cNvPr id="28" name="object 28"/>
            <p:cNvSpPr/>
            <p:nvPr/>
          </p:nvSpPr>
          <p:spPr>
            <a:xfrm>
              <a:off x="3745991" y="3579876"/>
              <a:ext cx="2209800" cy="2944495"/>
            </a:xfrm>
            <a:custGeom>
              <a:avLst/>
              <a:gdLst/>
              <a:ahLst/>
              <a:cxnLst/>
              <a:rect l="l" t="t" r="r" b="b"/>
              <a:pathLst>
                <a:path w="2209800" h="2944495">
                  <a:moveTo>
                    <a:pt x="0" y="2944368"/>
                  </a:moveTo>
                  <a:lnTo>
                    <a:pt x="2209800" y="29443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2944368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0371" y="6219441"/>
              <a:ext cx="643140" cy="6157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84547" y="6156960"/>
              <a:ext cx="899172" cy="70103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9807" y="6259066"/>
              <a:ext cx="528827" cy="5029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2459" y="6196582"/>
              <a:ext cx="785622" cy="66141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639817" y="6304279"/>
            <a:ext cx="36385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b="1" dirty="0">
                <a:solidFill>
                  <a:srgbClr val="FFFFFF"/>
                </a:solidFill>
                <a:latin typeface="幼圆"/>
                <a:cs typeface="幼圆"/>
              </a:rPr>
              <a:t>运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353302" y="3573526"/>
            <a:ext cx="2222500" cy="3284854"/>
            <a:chOff x="6353302" y="3573526"/>
            <a:chExt cx="2222500" cy="3284854"/>
          </a:xfrm>
        </p:grpSpPr>
        <p:sp>
          <p:nvSpPr>
            <p:cNvPr id="35" name="object 35"/>
            <p:cNvSpPr/>
            <p:nvPr/>
          </p:nvSpPr>
          <p:spPr>
            <a:xfrm>
              <a:off x="6359652" y="3579876"/>
              <a:ext cx="2209800" cy="2944495"/>
            </a:xfrm>
            <a:custGeom>
              <a:avLst/>
              <a:gdLst/>
              <a:ahLst/>
              <a:cxnLst/>
              <a:rect l="l" t="t" r="r" b="b"/>
              <a:pathLst>
                <a:path w="2209800" h="2944495">
                  <a:moveTo>
                    <a:pt x="0" y="2944368"/>
                  </a:moveTo>
                  <a:lnTo>
                    <a:pt x="2209800" y="29443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2944368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98792" y="6219441"/>
              <a:ext cx="641629" cy="6157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81444" y="6156960"/>
              <a:ext cx="899172" cy="7010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58228" y="6259066"/>
              <a:ext cx="527303" cy="5029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39356" y="6196582"/>
              <a:ext cx="785622" cy="66141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237856" y="6304279"/>
            <a:ext cx="36385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b="1" dirty="0">
                <a:solidFill>
                  <a:srgbClr val="FFFFFF"/>
                </a:solidFill>
                <a:latin typeface="幼圆"/>
                <a:cs typeface="幼圆"/>
              </a:rPr>
              <a:t>储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80678" y="3573526"/>
            <a:ext cx="2327910" cy="3284854"/>
            <a:chOff x="8980678" y="3573526"/>
            <a:chExt cx="2327910" cy="3284854"/>
          </a:xfrm>
        </p:grpSpPr>
        <p:sp>
          <p:nvSpPr>
            <p:cNvPr id="42" name="object 42"/>
            <p:cNvSpPr/>
            <p:nvPr/>
          </p:nvSpPr>
          <p:spPr>
            <a:xfrm>
              <a:off x="8987028" y="3579876"/>
              <a:ext cx="2315210" cy="2944495"/>
            </a:xfrm>
            <a:custGeom>
              <a:avLst/>
              <a:gdLst/>
              <a:ahLst/>
              <a:cxnLst/>
              <a:rect l="l" t="t" r="r" b="b"/>
              <a:pathLst>
                <a:path w="2315209" h="2944495">
                  <a:moveTo>
                    <a:pt x="0" y="2944368"/>
                  </a:moveTo>
                  <a:lnTo>
                    <a:pt x="2314955" y="2944368"/>
                  </a:lnTo>
                  <a:lnTo>
                    <a:pt x="2314955" y="0"/>
                  </a:lnTo>
                  <a:lnTo>
                    <a:pt x="0" y="0"/>
                  </a:lnTo>
                  <a:lnTo>
                    <a:pt x="0" y="2944368"/>
                  </a:lnTo>
                  <a:close/>
                </a:path>
              </a:pathLst>
            </a:custGeom>
            <a:ln w="12192">
              <a:solidFill>
                <a:srgbClr val="66CC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81032" y="6219441"/>
              <a:ext cx="641629" cy="61570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63684" y="6156960"/>
              <a:ext cx="899172" cy="7010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840468" y="6259066"/>
              <a:ext cx="527303" cy="5029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21596" y="6196582"/>
              <a:ext cx="785622" cy="66141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920478" y="6304279"/>
            <a:ext cx="363855" cy="4318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b="1" dirty="0">
                <a:solidFill>
                  <a:srgbClr val="FFFFFF"/>
                </a:solidFill>
                <a:latin typeface="幼圆"/>
                <a:cs typeface="幼圆"/>
              </a:rPr>
              <a:t>荷</a:t>
            </a:r>
            <a:endParaRPr sz="2650">
              <a:latin typeface="幼圆"/>
              <a:cs typeface="幼圆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327653" y="3554729"/>
            <a:ext cx="7962265" cy="2403475"/>
            <a:chOff x="3327653" y="3554729"/>
            <a:chExt cx="7962265" cy="2403475"/>
          </a:xfrm>
        </p:grpSpPr>
        <p:sp>
          <p:nvSpPr>
            <p:cNvPr id="49" name="object 49"/>
            <p:cNvSpPr/>
            <p:nvPr/>
          </p:nvSpPr>
          <p:spPr>
            <a:xfrm>
              <a:off x="3327641" y="4282693"/>
              <a:ext cx="6122035" cy="1675764"/>
            </a:xfrm>
            <a:custGeom>
              <a:avLst/>
              <a:gdLst/>
              <a:ahLst/>
              <a:cxnLst/>
              <a:rect l="l" t="t" r="r" b="b"/>
              <a:pathLst>
                <a:path w="6122034" h="1675764">
                  <a:moveTo>
                    <a:pt x="419239" y="770128"/>
                  </a:moveTo>
                  <a:lnTo>
                    <a:pt x="399415" y="760222"/>
                  </a:lnTo>
                  <a:lnTo>
                    <a:pt x="343039" y="732028"/>
                  </a:lnTo>
                  <a:lnTo>
                    <a:pt x="343039" y="760222"/>
                  </a:lnTo>
                  <a:lnTo>
                    <a:pt x="0" y="760222"/>
                  </a:lnTo>
                  <a:lnTo>
                    <a:pt x="0" y="780034"/>
                  </a:lnTo>
                  <a:lnTo>
                    <a:pt x="343039" y="780034"/>
                  </a:lnTo>
                  <a:lnTo>
                    <a:pt x="343039" y="808228"/>
                  </a:lnTo>
                  <a:lnTo>
                    <a:pt x="399427" y="780034"/>
                  </a:lnTo>
                  <a:lnTo>
                    <a:pt x="419239" y="770128"/>
                  </a:lnTo>
                  <a:close/>
                </a:path>
                <a:path w="6122034" h="1675764">
                  <a:moveTo>
                    <a:pt x="5807976" y="17272"/>
                  </a:moveTo>
                  <a:lnTo>
                    <a:pt x="5724537" y="0"/>
                  </a:lnTo>
                  <a:lnTo>
                    <a:pt x="5731764" y="27266"/>
                  </a:lnTo>
                  <a:lnTo>
                    <a:pt x="4531372" y="344932"/>
                  </a:lnTo>
                  <a:lnTo>
                    <a:pt x="4536452" y="364109"/>
                  </a:lnTo>
                  <a:lnTo>
                    <a:pt x="5736831" y="46329"/>
                  </a:lnTo>
                  <a:lnTo>
                    <a:pt x="5744095" y="73660"/>
                  </a:lnTo>
                  <a:lnTo>
                    <a:pt x="5800344" y="24003"/>
                  </a:lnTo>
                  <a:lnTo>
                    <a:pt x="5807976" y="17272"/>
                  </a:lnTo>
                  <a:close/>
                </a:path>
                <a:path w="6122034" h="1675764">
                  <a:moveTo>
                    <a:pt x="5808611" y="1426159"/>
                  </a:moveTo>
                  <a:lnTo>
                    <a:pt x="5798947" y="1416926"/>
                  </a:lnTo>
                  <a:lnTo>
                    <a:pt x="5747016" y="1367307"/>
                  </a:lnTo>
                  <a:lnTo>
                    <a:pt x="5738698" y="1394256"/>
                  </a:lnTo>
                  <a:lnTo>
                    <a:pt x="4602365" y="1044067"/>
                  </a:lnTo>
                  <a:lnTo>
                    <a:pt x="4596523" y="1063117"/>
                  </a:lnTo>
                  <a:lnTo>
                    <a:pt x="5732843" y="1413192"/>
                  </a:lnTo>
                  <a:lnTo>
                    <a:pt x="5724537" y="1440129"/>
                  </a:lnTo>
                  <a:lnTo>
                    <a:pt x="5808611" y="1426159"/>
                  </a:lnTo>
                  <a:close/>
                </a:path>
                <a:path w="6122034" h="1675764">
                  <a:moveTo>
                    <a:pt x="6121920" y="1637144"/>
                  </a:moveTo>
                  <a:lnTo>
                    <a:pt x="6109220" y="1630794"/>
                  </a:lnTo>
                  <a:lnTo>
                    <a:pt x="6045720" y="1599044"/>
                  </a:lnTo>
                  <a:lnTo>
                    <a:pt x="6045720" y="1630794"/>
                  </a:lnTo>
                  <a:lnTo>
                    <a:pt x="5686869" y="1630794"/>
                  </a:lnTo>
                  <a:lnTo>
                    <a:pt x="5685167" y="1629054"/>
                  </a:lnTo>
                  <a:lnTo>
                    <a:pt x="3315855" y="1629054"/>
                  </a:lnTo>
                  <a:lnTo>
                    <a:pt x="3315855" y="780199"/>
                  </a:lnTo>
                  <a:lnTo>
                    <a:pt x="3601859" y="780046"/>
                  </a:lnTo>
                  <a:lnTo>
                    <a:pt x="3601859" y="808228"/>
                  </a:lnTo>
                  <a:lnTo>
                    <a:pt x="3678059" y="770128"/>
                  </a:lnTo>
                  <a:lnTo>
                    <a:pt x="3658235" y="760222"/>
                  </a:lnTo>
                  <a:lnTo>
                    <a:pt x="3601859" y="732028"/>
                  </a:lnTo>
                  <a:lnTo>
                    <a:pt x="3601859" y="760234"/>
                  </a:lnTo>
                  <a:lnTo>
                    <a:pt x="2628912" y="760730"/>
                  </a:lnTo>
                  <a:lnTo>
                    <a:pt x="2628912" y="780542"/>
                  </a:lnTo>
                  <a:lnTo>
                    <a:pt x="3303155" y="780199"/>
                  </a:lnTo>
                  <a:lnTo>
                    <a:pt x="3303155" y="1638909"/>
                  </a:lnTo>
                  <a:lnTo>
                    <a:pt x="3305949" y="1641754"/>
                  </a:lnTo>
                  <a:lnTo>
                    <a:pt x="5676392" y="1641754"/>
                  </a:lnTo>
                  <a:lnTo>
                    <a:pt x="5678182" y="1643494"/>
                  </a:lnTo>
                  <a:lnTo>
                    <a:pt x="6045720" y="1643494"/>
                  </a:lnTo>
                  <a:lnTo>
                    <a:pt x="6045720" y="1675244"/>
                  </a:lnTo>
                  <a:lnTo>
                    <a:pt x="6109220" y="1643494"/>
                  </a:lnTo>
                  <a:lnTo>
                    <a:pt x="6121920" y="163714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31729" y="4525517"/>
              <a:ext cx="736600" cy="76200"/>
            </a:xfrm>
            <a:custGeom>
              <a:avLst/>
              <a:gdLst/>
              <a:ahLst/>
              <a:cxnLst/>
              <a:rect l="l" t="t" r="r" b="b"/>
              <a:pathLst>
                <a:path w="736600" h="76200">
                  <a:moveTo>
                    <a:pt x="660019" y="0"/>
                  </a:moveTo>
                  <a:lnTo>
                    <a:pt x="660019" y="76199"/>
                  </a:lnTo>
                  <a:lnTo>
                    <a:pt x="716406" y="48005"/>
                  </a:lnTo>
                  <a:lnTo>
                    <a:pt x="672719" y="48005"/>
                  </a:lnTo>
                  <a:lnTo>
                    <a:pt x="672719" y="28193"/>
                  </a:lnTo>
                  <a:lnTo>
                    <a:pt x="716406" y="28193"/>
                  </a:lnTo>
                  <a:lnTo>
                    <a:pt x="660019" y="0"/>
                  </a:lnTo>
                  <a:close/>
                </a:path>
                <a:path w="736600" h="76200">
                  <a:moveTo>
                    <a:pt x="660019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660019" y="48005"/>
                  </a:lnTo>
                  <a:lnTo>
                    <a:pt x="660019" y="28193"/>
                  </a:lnTo>
                  <a:close/>
                </a:path>
                <a:path w="736600" h="76200">
                  <a:moveTo>
                    <a:pt x="716406" y="28193"/>
                  </a:moveTo>
                  <a:lnTo>
                    <a:pt x="672719" y="28193"/>
                  </a:lnTo>
                  <a:lnTo>
                    <a:pt x="672719" y="48005"/>
                  </a:lnTo>
                  <a:lnTo>
                    <a:pt x="716406" y="48005"/>
                  </a:lnTo>
                  <a:lnTo>
                    <a:pt x="736219" y="38099"/>
                  </a:lnTo>
                  <a:lnTo>
                    <a:pt x="716406" y="2819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7935" y="3896867"/>
              <a:ext cx="225551" cy="23926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45446" y="4243577"/>
              <a:ext cx="736600" cy="76200"/>
            </a:xfrm>
            <a:custGeom>
              <a:avLst/>
              <a:gdLst/>
              <a:ahLst/>
              <a:cxnLst/>
              <a:rect l="l" t="t" r="r" b="b"/>
              <a:pathLst>
                <a:path w="736600" h="76200">
                  <a:moveTo>
                    <a:pt x="660019" y="0"/>
                  </a:moveTo>
                  <a:lnTo>
                    <a:pt x="660019" y="76200"/>
                  </a:lnTo>
                  <a:lnTo>
                    <a:pt x="716407" y="48006"/>
                  </a:lnTo>
                  <a:lnTo>
                    <a:pt x="672719" y="48006"/>
                  </a:lnTo>
                  <a:lnTo>
                    <a:pt x="672719" y="28194"/>
                  </a:lnTo>
                  <a:lnTo>
                    <a:pt x="716407" y="28194"/>
                  </a:lnTo>
                  <a:lnTo>
                    <a:pt x="660019" y="0"/>
                  </a:lnTo>
                  <a:close/>
                </a:path>
                <a:path w="736600" h="76200">
                  <a:moveTo>
                    <a:pt x="660019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660019" y="48006"/>
                  </a:lnTo>
                  <a:lnTo>
                    <a:pt x="660019" y="28194"/>
                  </a:lnTo>
                  <a:close/>
                </a:path>
                <a:path w="736600" h="76200">
                  <a:moveTo>
                    <a:pt x="716407" y="28194"/>
                  </a:moveTo>
                  <a:lnTo>
                    <a:pt x="672719" y="28194"/>
                  </a:lnTo>
                  <a:lnTo>
                    <a:pt x="672719" y="48006"/>
                  </a:lnTo>
                  <a:lnTo>
                    <a:pt x="716407" y="48006"/>
                  </a:lnTo>
                  <a:lnTo>
                    <a:pt x="736219" y="38100"/>
                  </a:lnTo>
                  <a:lnTo>
                    <a:pt x="716407" y="2819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45446" y="3981449"/>
              <a:ext cx="736600" cy="76200"/>
            </a:xfrm>
            <a:custGeom>
              <a:avLst/>
              <a:gdLst/>
              <a:ahLst/>
              <a:cxnLst/>
              <a:rect l="l" t="t" r="r" b="b"/>
              <a:pathLst>
                <a:path w="736600" h="76200">
                  <a:moveTo>
                    <a:pt x="660019" y="0"/>
                  </a:moveTo>
                  <a:lnTo>
                    <a:pt x="660019" y="76200"/>
                  </a:lnTo>
                  <a:lnTo>
                    <a:pt x="716407" y="48006"/>
                  </a:lnTo>
                  <a:lnTo>
                    <a:pt x="672719" y="48006"/>
                  </a:lnTo>
                  <a:lnTo>
                    <a:pt x="672719" y="28193"/>
                  </a:lnTo>
                  <a:lnTo>
                    <a:pt x="716407" y="28193"/>
                  </a:lnTo>
                  <a:lnTo>
                    <a:pt x="660019" y="0"/>
                  </a:lnTo>
                  <a:close/>
                </a:path>
                <a:path w="736600" h="76200">
                  <a:moveTo>
                    <a:pt x="660019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660019" y="48006"/>
                  </a:lnTo>
                  <a:lnTo>
                    <a:pt x="660019" y="28193"/>
                  </a:lnTo>
                  <a:close/>
                </a:path>
                <a:path w="736600" h="76200">
                  <a:moveTo>
                    <a:pt x="716407" y="28193"/>
                  </a:moveTo>
                  <a:lnTo>
                    <a:pt x="672719" y="28193"/>
                  </a:lnTo>
                  <a:lnTo>
                    <a:pt x="672719" y="48006"/>
                  </a:lnTo>
                  <a:lnTo>
                    <a:pt x="716407" y="48006"/>
                  </a:lnTo>
                  <a:lnTo>
                    <a:pt x="736219" y="38100"/>
                  </a:lnTo>
                  <a:lnTo>
                    <a:pt x="716407" y="28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91444" y="4125467"/>
              <a:ext cx="498348" cy="3108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91444" y="4408931"/>
              <a:ext cx="486155" cy="28956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306049" y="3554729"/>
              <a:ext cx="76200" cy="456565"/>
            </a:xfrm>
            <a:custGeom>
              <a:avLst/>
              <a:gdLst/>
              <a:ahLst/>
              <a:cxnLst/>
              <a:rect l="l" t="t" r="r" b="b"/>
              <a:pathLst>
                <a:path w="76200" h="456564">
                  <a:moveTo>
                    <a:pt x="48005" y="63500"/>
                  </a:moveTo>
                  <a:lnTo>
                    <a:pt x="28194" y="63500"/>
                  </a:lnTo>
                  <a:lnTo>
                    <a:pt x="28194" y="456565"/>
                  </a:lnTo>
                  <a:lnTo>
                    <a:pt x="48005" y="456565"/>
                  </a:lnTo>
                  <a:lnTo>
                    <a:pt x="48005" y="63500"/>
                  </a:lnTo>
                  <a:close/>
                </a:path>
                <a:path w="76200" h="456564">
                  <a:moveTo>
                    <a:pt x="38100" y="0"/>
                  </a:moveTo>
                  <a:lnTo>
                    <a:pt x="0" y="76200"/>
                  </a:lnTo>
                  <a:lnTo>
                    <a:pt x="28194" y="76200"/>
                  </a:lnTo>
                  <a:lnTo>
                    <a:pt x="28194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56564">
                  <a:moveTo>
                    <a:pt x="69850" y="63500"/>
                  </a:moveTo>
                  <a:lnTo>
                    <a:pt x="48005" y="63500"/>
                  </a:lnTo>
                  <a:lnTo>
                    <a:pt x="4800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63867" y="3884675"/>
              <a:ext cx="1325118" cy="68046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742556" y="3982339"/>
            <a:ext cx="94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幼圆"/>
                <a:cs typeface="幼圆"/>
              </a:rPr>
              <a:t>储氢罐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37387" y="4459223"/>
            <a:ext cx="1177290" cy="933450"/>
            <a:chOff x="437387" y="4459223"/>
            <a:chExt cx="1177290" cy="933450"/>
          </a:xfrm>
        </p:grpSpPr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7387" y="4459223"/>
              <a:ext cx="1177290" cy="60731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3023" y="4785359"/>
              <a:ext cx="906018" cy="607313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595376" y="4545533"/>
            <a:ext cx="839469" cy="6781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100" b="1" spc="25" dirty="0">
                <a:latin typeface="幼圆"/>
                <a:cs typeface="幼圆"/>
              </a:rPr>
              <a:t>电解水</a:t>
            </a:r>
            <a:endParaRPr sz="2100">
              <a:latin typeface="幼圆"/>
              <a:cs typeface="幼圆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2100" b="1" spc="25" dirty="0">
                <a:latin typeface="幼圆"/>
                <a:cs typeface="幼圆"/>
              </a:rPr>
              <a:t>制氢</a:t>
            </a:r>
            <a:endParaRPr sz="2100">
              <a:latin typeface="幼圆"/>
              <a:cs typeface="幼圆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32816" y="5419344"/>
            <a:ext cx="1177290" cy="935355"/>
            <a:chOff x="432816" y="5419344"/>
            <a:chExt cx="1177290" cy="935355"/>
          </a:xfrm>
        </p:grpSpPr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2816" y="5419344"/>
              <a:ext cx="1177290" cy="6088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8452" y="5745480"/>
              <a:ext cx="906018" cy="608838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591718" y="5507228"/>
            <a:ext cx="840740" cy="677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7955" marR="5080" indent="-135890">
              <a:lnSpc>
                <a:spcPct val="101899"/>
              </a:lnSpc>
              <a:spcBef>
                <a:spcPts val="85"/>
              </a:spcBef>
            </a:pPr>
            <a:r>
              <a:rPr sz="2100" b="1" spc="20" dirty="0">
                <a:latin typeface="幼圆"/>
                <a:cs typeface="幼圆"/>
              </a:rPr>
              <a:t>光催化 </a:t>
            </a:r>
            <a:r>
              <a:rPr sz="2100" b="1" spc="25" dirty="0">
                <a:latin typeface="幼圆"/>
                <a:cs typeface="幼圆"/>
              </a:rPr>
              <a:t>制氢</a:t>
            </a:r>
            <a:endParaRPr sz="2100">
              <a:latin typeface="幼圆"/>
              <a:cs typeface="幼圆"/>
            </a:endParaRPr>
          </a:p>
        </p:txBody>
      </p:sp>
      <p:pic>
        <p:nvPicPr>
          <p:cNvPr id="67" name="object 6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892028" y="2830067"/>
            <a:ext cx="1177290" cy="608838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11052175" y="2916377"/>
            <a:ext cx="839469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25" dirty="0">
                <a:latin typeface="幼圆"/>
                <a:cs typeface="幼圆"/>
              </a:rPr>
              <a:t>逆变器</a:t>
            </a:r>
            <a:endParaRPr sz="2100">
              <a:latin typeface="幼圆"/>
              <a:cs typeface="幼圆"/>
            </a:endParaRPr>
          </a:p>
        </p:txBody>
      </p:sp>
      <p:pic>
        <p:nvPicPr>
          <p:cNvPr id="69" name="object 6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549640" y="2982467"/>
            <a:ext cx="1219961" cy="604265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8708517" y="3050793"/>
            <a:ext cx="8858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25" dirty="0">
                <a:latin typeface="Arial"/>
                <a:cs typeface="Arial"/>
              </a:rPr>
              <a:t>D</a:t>
            </a:r>
            <a:r>
              <a:rPr sz="2100" b="1" spc="30" dirty="0">
                <a:latin typeface="Arial"/>
                <a:cs typeface="Arial"/>
              </a:rPr>
              <a:t>C</a:t>
            </a:r>
            <a:r>
              <a:rPr sz="2100" b="1" spc="20" dirty="0">
                <a:latin typeface="Arial"/>
                <a:cs typeface="Arial"/>
              </a:rPr>
              <a:t>/AC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845295" y="4541520"/>
            <a:ext cx="1631442" cy="680465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9024873" y="4638802"/>
            <a:ext cx="125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幼圆"/>
                <a:cs typeface="幼圆"/>
              </a:rPr>
              <a:t>燃料电池</a:t>
            </a:r>
            <a:endParaRPr sz="2400">
              <a:latin typeface="幼圆"/>
              <a:cs typeface="幼圆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751819" y="5111496"/>
            <a:ext cx="1325118" cy="680465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0931397" y="5208778"/>
            <a:ext cx="94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幼圆"/>
                <a:cs typeface="幼圆"/>
              </a:rPr>
              <a:t>加氢站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3819" y="1046988"/>
            <a:ext cx="11721465" cy="5156200"/>
            <a:chOff x="83819" y="1046988"/>
            <a:chExt cx="11721465" cy="5156200"/>
          </a:xfrm>
        </p:grpSpPr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19016" y="1078992"/>
              <a:ext cx="3020567" cy="201320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07764" y="3669792"/>
              <a:ext cx="1420367" cy="8610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7764" y="5364479"/>
              <a:ext cx="1400556" cy="7924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33331" y="5093208"/>
              <a:ext cx="1795272" cy="110947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5364" y="1146048"/>
              <a:ext cx="1376172" cy="90830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27275" y="1120140"/>
              <a:ext cx="1740407" cy="90830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819" y="2104644"/>
              <a:ext cx="1697736" cy="90525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81555" y="2084832"/>
              <a:ext cx="1831847" cy="94335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727704" y="1938527"/>
              <a:ext cx="460375" cy="330835"/>
            </a:xfrm>
            <a:custGeom>
              <a:avLst/>
              <a:gdLst/>
              <a:ahLst/>
              <a:cxnLst/>
              <a:rect l="l" t="t" r="r" b="b"/>
              <a:pathLst>
                <a:path w="460375" h="330835">
                  <a:moveTo>
                    <a:pt x="294894" y="0"/>
                  </a:moveTo>
                  <a:lnTo>
                    <a:pt x="294894" y="82676"/>
                  </a:lnTo>
                  <a:lnTo>
                    <a:pt x="0" y="82676"/>
                  </a:lnTo>
                  <a:lnTo>
                    <a:pt x="0" y="248031"/>
                  </a:lnTo>
                  <a:lnTo>
                    <a:pt x="294894" y="248031"/>
                  </a:lnTo>
                  <a:lnTo>
                    <a:pt x="294894" y="330708"/>
                  </a:lnTo>
                  <a:lnTo>
                    <a:pt x="460248" y="165354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727704" y="1938527"/>
              <a:ext cx="460375" cy="330835"/>
            </a:xfrm>
            <a:custGeom>
              <a:avLst/>
              <a:gdLst/>
              <a:ahLst/>
              <a:cxnLst/>
              <a:rect l="l" t="t" r="r" b="b"/>
              <a:pathLst>
                <a:path w="460375" h="330835">
                  <a:moveTo>
                    <a:pt x="0" y="82676"/>
                  </a:moveTo>
                  <a:lnTo>
                    <a:pt x="294894" y="82676"/>
                  </a:lnTo>
                  <a:lnTo>
                    <a:pt x="294894" y="0"/>
                  </a:lnTo>
                  <a:lnTo>
                    <a:pt x="460248" y="165354"/>
                  </a:lnTo>
                  <a:lnTo>
                    <a:pt x="294894" y="330708"/>
                  </a:lnTo>
                  <a:lnTo>
                    <a:pt x="294894" y="248031"/>
                  </a:lnTo>
                  <a:lnTo>
                    <a:pt x="0" y="248031"/>
                  </a:lnTo>
                  <a:lnTo>
                    <a:pt x="0" y="826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26324" y="1046988"/>
              <a:ext cx="3878579" cy="145541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444739" y="1965960"/>
              <a:ext cx="460375" cy="330835"/>
            </a:xfrm>
            <a:custGeom>
              <a:avLst/>
              <a:gdLst/>
              <a:ahLst/>
              <a:cxnLst/>
              <a:rect l="l" t="t" r="r" b="b"/>
              <a:pathLst>
                <a:path w="460375" h="330835">
                  <a:moveTo>
                    <a:pt x="294893" y="0"/>
                  </a:moveTo>
                  <a:lnTo>
                    <a:pt x="294893" y="82676"/>
                  </a:lnTo>
                  <a:lnTo>
                    <a:pt x="0" y="82676"/>
                  </a:lnTo>
                  <a:lnTo>
                    <a:pt x="0" y="248030"/>
                  </a:lnTo>
                  <a:lnTo>
                    <a:pt x="294893" y="248030"/>
                  </a:lnTo>
                  <a:lnTo>
                    <a:pt x="294893" y="330707"/>
                  </a:lnTo>
                  <a:lnTo>
                    <a:pt x="460248" y="165353"/>
                  </a:lnTo>
                  <a:lnTo>
                    <a:pt x="29489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444739" y="1965960"/>
              <a:ext cx="460375" cy="330835"/>
            </a:xfrm>
            <a:custGeom>
              <a:avLst/>
              <a:gdLst/>
              <a:ahLst/>
              <a:cxnLst/>
              <a:rect l="l" t="t" r="r" b="b"/>
              <a:pathLst>
                <a:path w="460375" h="330835">
                  <a:moveTo>
                    <a:pt x="0" y="82676"/>
                  </a:moveTo>
                  <a:lnTo>
                    <a:pt x="294893" y="82676"/>
                  </a:lnTo>
                  <a:lnTo>
                    <a:pt x="294893" y="0"/>
                  </a:lnTo>
                  <a:lnTo>
                    <a:pt x="460248" y="165353"/>
                  </a:lnTo>
                  <a:lnTo>
                    <a:pt x="294893" y="330707"/>
                  </a:lnTo>
                  <a:lnTo>
                    <a:pt x="294893" y="248030"/>
                  </a:lnTo>
                  <a:lnTo>
                    <a:pt x="0" y="248030"/>
                  </a:lnTo>
                  <a:lnTo>
                    <a:pt x="0" y="826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770363" y="2872739"/>
              <a:ext cx="955548" cy="70713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151363" y="2522220"/>
              <a:ext cx="253365" cy="376555"/>
            </a:xfrm>
            <a:custGeom>
              <a:avLst/>
              <a:gdLst/>
              <a:ahLst/>
              <a:cxnLst/>
              <a:rect l="l" t="t" r="r" b="b"/>
              <a:pathLst>
                <a:path w="253365" h="376555">
                  <a:moveTo>
                    <a:pt x="126491" y="0"/>
                  </a:moveTo>
                  <a:lnTo>
                    <a:pt x="0" y="126491"/>
                  </a:lnTo>
                  <a:lnTo>
                    <a:pt x="63245" y="126491"/>
                  </a:lnTo>
                  <a:lnTo>
                    <a:pt x="63245" y="376427"/>
                  </a:lnTo>
                  <a:lnTo>
                    <a:pt x="189737" y="376427"/>
                  </a:lnTo>
                  <a:lnTo>
                    <a:pt x="189737" y="126491"/>
                  </a:lnTo>
                  <a:lnTo>
                    <a:pt x="252983" y="12649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151363" y="2522220"/>
              <a:ext cx="253365" cy="376555"/>
            </a:xfrm>
            <a:custGeom>
              <a:avLst/>
              <a:gdLst/>
              <a:ahLst/>
              <a:cxnLst/>
              <a:rect l="l" t="t" r="r" b="b"/>
              <a:pathLst>
                <a:path w="253365" h="376555">
                  <a:moveTo>
                    <a:pt x="0" y="126491"/>
                  </a:moveTo>
                  <a:lnTo>
                    <a:pt x="63245" y="126491"/>
                  </a:lnTo>
                  <a:lnTo>
                    <a:pt x="63245" y="376427"/>
                  </a:lnTo>
                  <a:lnTo>
                    <a:pt x="189737" y="376427"/>
                  </a:lnTo>
                  <a:lnTo>
                    <a:pt x="189737" y="126491"/>
                  </a:lnTo>
                  <a:lnTo>
                    <a:pt x="252983" y="126491"/>
                  </a:lnTo>
                  <a:lnTo>
                    <a:pt x="126491" y="0"/>
                  </a:lnTo>
                  <a:lnTo>
                    <a:pt x="0" y="1264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49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0"/>
            <a:ext cx="10833100" cy="1060450"/>
            <a:chOff x="850264" y="0"/>
            <a:chExt cx="10833100" cy="1060450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0"/>
              <a:ext cx="5743194" cy="105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9548" y="0"/>
              <a:ext cx="1677161" cy="10599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4531" y="0"/>
              <a:ext cx="3710178" cy="105994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10664" y="106806"/>
            <a:ext cx="9170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氢</a:t>
            </a:r>
            <a:r>
              <a:rPr sz="4000" spc="-5" dirty="0"/>
              <a:t>电互</a:t>
            </a:r>
            <a:r>
              <a:rPr sz="4000" dirty="0"/>
              <a:t>补</a:t>
            </a:r>
            <a:r>
              <a:rPr sz="4000" spc="-5" dirty="0"/>
              <a:t>的新</a:t>
            </a:r>
            <a:r>
              <a:rPr sz="4000" dirty="0"/>
              <a:t>结</a:t>
            </a:r>
            <a:r>
              <a:rPr sz="4000" spc="-5" dirty="0"/>
              <a:t>构能</a:t>
            </a:r>
            <a:r>
              <a:rPr sz="4000" spc="20" dirty="0"/>
              <a:t>源</a:t>
            </a:r>
            <a:r>
              <a:rPr sz="4000" spc="-5" dirty="0"/>
              <a:t>供需</a:t>
            </a:r>
            <a:r>
              <a:rPr sz="4000" spc="5" dirty="0"/>
              <a:t>系</a:t>
            </a:r>
            <a:r>
              <a:rPr sz="4000" spc="-5" dirty="0"/>
              <a:t>统运</a:t>
            </a:r>
            <a:r>
              <a:rPr sz="4000" spc="10" dirty="0"/>
              <a:t>行</a:t>
            </a:r>
            <a:r>
              <a:rPr sz="4000" spc="-5" dirty="0"/>
              <a:t>原理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162253" y="1290700"/>
            <a:ext cx="12030075" cy="5290185"/>
            <a:chOff x="162253" y="1290700"/>
            <a:chExt cx="12030075" cy="5290185"/>
          </a:xfrm>
        </p:grpSpPr>
        <p:sp>
          <p:nvSpPr>
            <p:cNvPr id="9" name="object 9"/>
            <p:cNvSpPr/>
            <p:nvPr/>
          </p:nvSpPr>
          <p:spPr>
            <a:xfrm>
              <a:off x="162242" y="3223945"/>
              <a:ext cx="686435" cy="685800"/>
            </a:xfrm>
            <a:custGeom>
              <a:avLst/>
              <a:gdLst/>
              <a:ahLst/>
              <a:cxnLst/>
              <a:rect l="l" t="t" r="r" b="b"/>
              <a:pathLst>
                <a:path w="686435" h="685800">
                  <a:moveTo>
                    <a:pt x="140360" y="319430"/>
                  </a:moveTo>
                  <a:lnTo>
                    <a:pt x="0" y="319430"/>
                  </a:lnTo>
                  <a:lnTo>
                    <a:pt x="0" y="366166"/>
                  </a:lnTo>
                  <a:lnTo>
                    <a:pt x="140360" y="366166"/>
                  </a:lnTo>
                  <a:lnTo>
                    <a:pt x="140360" y="319430"/>
                  </a:lnTo>
                  <a:close/>
                </a:path>
                <a:path w="686435" h="685800">
                  <a:moveTo>
                    <a:pt x="215900" y="502145"/>
                  </a:moveTo>
                  <a:lnTo>
                    <a:pt x="182816" y="469099"/>
                  </a:lnTo>
                  <a:lnTo>
                    <a:pt x="83566" y="568261"/>
                  </a:lnTo>
                  <a:lnTo>
                    <a:pt x="116649" y="601319"/>
                  </a:lnTo>
                  <a:lnTo>
                    <a:pt x="215900" y="502145"/>
                  </a:lnTo>
                  <a:close/>
                </a:path>
                <a:path w="686435" h="685800">
                  <a:moveTo>
                    <a:pt x="216662" y="182664"/>
                  </a:moveTo>
                  <a:lnTo>
                    <a:pt x="117411" y="83502"/>
                  </a:lnTo>
                  <a:lnTo>
                    <a:pt x="84340" y="116547"/>
                  </a:lnTo>
                  <a:lnTo>
                    <a:pt x="183578" y="215722"/>
                  </a:lnTo>
                  <a:lnTo>
                    <a:pt x="216662" y="182664"/>
                  </a:lnTo>
                  <a:close/>
                </a:path>
                <a:path w="686435" h="685800">
                  <a:moveTo>
                    <a:pt x="366483" y="545363"/>
                  </a:moveTo>
                  <a:lnTo>
                    <a:pt x="319697" y="545363"/>
                  </a:lnTo>
                  <a:lnTo>
                    <a:pt x="319697" y="685596"/>
                  </a:lnTo>
                  <a:lnTo>
                    <a:pt x="366483" y="685596"/>
                  </a:lnTo>
                  <a:lnTo>
                    <a:pt x="366483" y="545363"/>
                  </a:lnTo>
                  <a:close/>
                </a:path>
                <a:path w="686435" h="685800">
                  <a:moveTo>
                    <a:pt x="366483" y="0"/>
                  </a:moveTo>
                  <a:lnTo>
                    <a:pt x="319697" y="0"/>
                  </a:lnTo>
                  <a:lnTo>
                    <a:pt x="319697" y="140233"/>
                  </a:lnTo>
                  <a:lnTo>
                    <a:pt x="366483" y="140233"/>
                  </a:lnTo>
                  <a:lnTo>
                    <a:pt x="366483" y="0"/>
                  </a:lnTo>
                  <a:close/>
                </a:path>
                <a:path w="686435" h="685800">
                  <a:moveTo>
                    <a:pt x="514642" y="342798"/>
                  </a:moveTo>
                  <a:lnTo>
                    <a:pt x="508508" y="297230"/>
                  </a:lnTo>
                  <a:lnTo>
                    <a:pt x="491210" y="256298"/>
                  </a:lnTo>
                  <a:lnTo>
                    <a:pt x="464388" y="221602"/>
                  </a:lnTo>
                  <a:lnTo>
                    <a:pt x="429679" y="194805"/>
                  </a:lnTo>
                  <a:lnTo>
                    <a:pt x="388696" y="177520"/>
                  </a:lnTo>
                  <a:lnTo>
                    <a:pt x="343090" y="171399"/>
                  </a:lnTo>
                  <a:lnTo>
                    <a:pt x="297484" y="177520"/>
                  </a:lnTo>
                  <a:lnTo>
                    <a:pt x="256514" y="194805"/>
                  </a:lnTo>
                  <a:lnTo>
                    <a:pt x="221792" y="221602"/>
                  </a:lnTo>
                  <a:lnTo>
                    <a:pt x="194970" y="256298"/>
                  </a:lnTo>
                  <a:lnTo>
                    <a:pt x="177673" y="297230"/>
                  </a:lnTo>
                  <a:lnTo>
                    <a:pt x="171551" y="342798"/>
                  </a:lnTo>
                  <a:lnTo>
                    <a:pt x="177673" y="388366"/>
                  </a:lnTo>
                  <a:lnTo>
                    <a:pt x="194970" y="429310"/>
                  </a:lnTo>
                  <a:lnTo>
                    <a:pt x="221792" y="463994"/>
                  </a:lnTo>
                  <a:lnTo>
                    <a:pt x="256514" y="490791"/>
                  </a:lnTo>
                  <a:lnTo>
                    <a:pt x="297484" y="508076"/>
                  </a:lnTo>
                  <a:lnTo>
                    <a:pt x="343090" y="514197"/>
                  </a:lnTo>
                  <a:lnTo>
                    <a:pt x="388696" y="508076"/>
                  </a:lnTo>
                  <a:lnTo>
                    <a:pt x="429679" y="490791"/>
                  </a:lnTo>
                  <a:lnTo>
                    <a:pt x="464388" y="463994"/>
                  </a:lnTo>
                  <a:lnTo>
                    <a:pt x="491210" y="429310"/>
                  </a:lnTo>
                  <a:lnTo>
                    <a:pt x="508508" y="388366"/>
                  </a:lnTo>
                  <a:lnTo>
                    <a:pt x="514642" y="342798"/>
                  </a:lnTo>
                  <a:close/>
                </a:path>
                <a:path w="686435" h="685800">
                  <a:moveTo>
                    <a:pt x="601840" y="569036"/>
                  </a:moveTo>
                  <a:lnTo>
                    <a:pt x="502602" y="469874"/>
                  </a:lnTo>
                  <a:lnTo>
                    <a:pt x="469519" y="502932"/>
                  </a:lnTo>
                  <a:lnTo>
                    <a:pt x="568756" y="602081"/>
                  </a:lnTo>
                  <a:lnTo>
                    <a:pt x="601840" y="569036"/>
                  </a:lnTo>
                  <a:close/>
                </a:path>
                <a:path w="686435" h="685800">
                  <a:moveTo>
                    <a:pt x="602615" y="117322"/>
                  </a:moveTo>
                  <a:lnTo>
                    <a:pt x="569531" y="84264"/>
                  </a:lnTo>
                  <a:lnTo>
                    <a:pt x="470293" y="183426"/>
                  </a:lnTo>
                  <a:lnTo>
                    <a:pt x="503364" y="216484"/>
                  </a:lnTo>
                  <a:lnTo>
                    <a:pt x="602615" y="117322"/>
                  </a:lnTo>
                  <a:close/>
                </a:path>
                <a:path w="686435" h="685800">
                  <a:moveTo>
                    <a:pt x="686181" y="319430"/>
                  </a:moveTo>
                  <a:lnTo>
                    <a:pt x="545833" y="319430"/>
                  </a:lnTo>
                  <a:lnTo>
                    <a:pt x="545833" y="366179"/>
                  </a:lnTo>
                  <a:lnTo>
                    <a:pt x="686181" y="366179"/>
                  </a:lnTo>
                  <a:lnTo>
                    <a:pt x="686181" y="3194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511" y="4032503"/>
              <a:ext cx="1324356" cy="7360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511" y="2500883"/>
              <a:ext cx="1324356" cy="7086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860" y="3134868"/>
              <a:ext cx="477773" cy="4549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2599" y="3134868"/>
              <a:ext cx="884682" cy="4549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6483" y="1456943"/>
              <a:ext cx="317500" cy="154305"/>
            </a:xfrm>
            <a:custGeom>
              <a:avLst/>
              <a:gdLst/>
              <a:ahLst/>
              <a:cxnLst/>
              <a:rect l="l" t="t" r="r" b="b"/>
              <a:pathLst>
                <a:path w="317500" h="154305">
                  <a:moveTo>
                    <a:pt x="316991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316991" y="153924"/>
                  </a:lnTo>
                  <a:lnTo>
                    <a:pt x="316991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5741" y="1305305"/>
              <a:ext cx="10160000" cy="153035"/>
            </a:xfrm>
            <a:custGeom>
              <a:avLst/>
              <a:gdLst/>
              <a:ahLst/>
              <a:cxnLst/>
              <a:rect l="l" t="t" r="r" b="b"/>
              <a:pathLst>
                <a:path w="10160000" h="153034">
                  <a:moveTo>
                    <a:pt x="0" y="152908"/>
                  </a:moveTo>
                  <a:lnTo>
                    <a:pt x="0" y="0"/>
                  </a:lnTo>
                  <a:lnTo>
                    <a:pt x="10159873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5741" y="1611629"/>
              <a:ext cx="9575800" cy="127635"/>
            </a:xfrm>
            <a:custGeom>
              <a:avLst/>
              <a:gdLst/>
              <a:ahLst/>
              <a:cxnLst/>
              <a:rect l="l" t="t" r="r" b="b"/>
              <a:pathLst>
                <a:path w="9575800" h="127635">
                  <a:moveTo>
                    <a:pt x="0" y="0"/>
                  </a:moveTo>
                  <a:lnTo>
                    <a:pt x="0" y="127127"/>
                  </a:lnTo>
                  <a:lnTo>
                    <a:pt x="9575546" y="127127"/>
                  </a:lnTo>
                </a:path>
              </a:pathLst>
            </a:custGeom>
            <a:ln w="28956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8123" y="2503931"/>
              <a:ext cx="864108" cy="7025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9724" y="2502408"/>
              <a:ext cx="784860" cy="7025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1971" y="2500883"/>
              <a:ext cx="1267968" cy="704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0907" y="3630168"/>
              <a:ext cx="1534667" cy="21503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1543" y="4518659"/>
              <a:ext cx="912876" cy="8823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1055" y="5405628"/>
              <a:ext cx="562355" cy="5623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95915" y="2084831"/>
              <a:ext cx="2196083" cy="17067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90988" y="2279903"/>
              <a:ext cx="1746503" cy="11369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90988" y="3752087"/>
              <a:ext cx="1746503" cy="11643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90988" y="5442204"/>
              <a:ext cx="1746503" cy="113842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662810" y="3195066"/>
            <a:ext cx="84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光</a:t>
            </a:r>
            <a:r>
              <a:rPr sz="1600" b="1" spc="-5" dirty="0">
                <a:latin typeface="幼圆"/>
                <a:cs typeface="幼圆"/>
              </a:rPr>
              <a:t>伏发电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2396" y="4681728"/>
            <a:ext cx="1296162" cy="45491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97407" y="4743069"/>
            <a:ext cx="1047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太</a:t>
            </a:r>
            <a:r>
              <a:rPr sz="1600" b="1" spc="-5" dirty="0">
                <a:latin typeface="幼圆"/>
                <a:cs typeface="幼圆"/>
              </a:rPr>
              <a:t>阳能</a:t>
            </a:r>
            <a:r>
              <a:rPr sz="1600" b="1" spc="5" dirty="0">
                <a:latin typeface="幼圆"/>
                <a:cs typeface="幼圆"/>
              </a:rPr>
              <a:t>集</a:t>
            </a:r>
            <a:r>
              <a:rPr sz="1600" b="1" spc="-15" dirty="0">
                <a:latin typeface="幼圆"/>
                <a:cs typeface="幼圆"/>
              </a:rPr>
              <a:t>热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77128" y="5733288"/>
            <a:ext cx="1090422" cy="45491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6093078" y="5795264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蓄</a:t>
            </a:r>
            <a:r>
              <a:rPr sz="1600" b="1" spc="-5" dirty="0">
                <a:latin typeface="幼圆"/>
                <a:cs typeface="幼圆"/>
              </a:rPr>
              <a:t>热水</a:t>
            </a:r>
            <a:r>
              <a:rPr sz="1600" b="1" spc="-15" dirty="0">
                <a:latin typeface="幼圆"/>
                <a:cs typeface="幼圆"/>
              </a:rPr>
              <a:t>罐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517892" y="5233415"/>
            <a:ext cx="1939289" cy="866775"/>
            <a:chOff x="7517892" y="5233415"/>
            <a:chExt cx="1939289" cy="86677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17892" y="5233415"/>
              <a:ext cx="1500377" cy="45491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6760" y="5644895"/>
              <a:ext cx="1090422" cy="45491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482965" y="5706871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蓄</a:t>
            </a:r>
            <a:r>
              <a:rPr sz="1600" b="1" spc="-5" dirty="0">
                <a:latin typeface="幼圆"/>
                <a:cs typeface="幼圆"/>
              </a:rPr>
              <a:t>冷水</a:t>
            </a:r>
            <a:r>
              <a:rPr sz="1600" b="1" spc="-15" dirty="0">
                <a:latin typeface="幼圆"/>
                <a:cs typeface="幼圆"/>
              </a:rPr>
              <a:t>罐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278123" y="3134867"/>
            <a:ext cx="886205" cy="45491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394075" y="3195066"/>
            <a:ext cx="63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电</a:t>
            </a:r>
            <a:r>
              <a:rPr sz="1600" b="1" spc="-5" dirty="0">
                <a:latin typeface="幼圆"/>
                <a:cs typeface="幼圆"/>
              </a:rPr>
              <a:t>解</a:t>
            </a:r>
            <a:r>
              <a:rPr sz="1600" b="1" spc="-15" dirty="0">
                <a:latin typeface="幼圆"/>
                <a:cs typeface="幼圆"/>
              </a:rPr>
              <a:t>槽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78096" y="2151888"/>
            <a:ext cx="886205" cy="45491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693411" y="2213229"/>
            <a:ext cx="63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储</a:t>
            </a:r>
            <a:r>
              <a:rPr sz="1600" b="1" spc="-5" dirty="0">
                <a:latin typeface="幼圆"/>
                <a:cs typeface="幼圆"/>
              </a:rPr>
              <a:t>氢</a:t>
            </a:r>
            <a:r>
              <a:rPr sz="1600" b="1" spc="-15" dirty="0">
                <a:latin typeface="幼圆"/>
                <a:cs typeface="幼圆"/>
              </a:rPr>
              <a:t>罐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35495" y="2177795"/>
            <a:ext cx="1090422" cy="45491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752081" y="2238882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燃</a:t>
            </a:r>
            <a:r>
              <a:rPr sz="1600" b="1" spc="-5" dirty="0">
                <a:latin typeface="幼圆"/>
                <a:cs typeface="幼圆"/>
              </a:rPr>
              <a:t>料电</a:t>
            </a:r>
            <a:r>
              <a:rPr sz="1600" b="1" spc="-15" dirty="0">
                <a:latin typeface="幼圆"/>
                <a:cs typeface="幼圆"/>
              </a:rPr>
              <a:t>池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3483" y="3782567"/>
            <a:ext cx="886206" cy="45491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59104" y="3844290"/>
            <a:ext cx="63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太</a:t>
            </a:r>
            <a:r>
              <a:rPr sz="1600" b="1" spc="-5" dirty="0">
                <a:latin typeface="幼圆"/>
                <a:cs typeface="幼圆"/>
              </a:rPr>
              <a:t>阳</a:t>
            </a:r>
            <a:r>
              <a:rPr sz="1600" b="1" spc="-15" dirty="0">
                <a:latin typeface="幼圆"/>
                <a:cs typeface="幼圆"/>
              </a:rPr>
              <a:t>能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960" y="5824728"/>
            <a:ext cx="1090930" cy="1033780"/>
            <a:chOff x="60960" y="5824728"/>
            <a:chExt cx="1090930" cy="1033780"/>
          </a:xfrm>
        </p:grpSpPr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1168" y="5824728"/>
              <a:ext cx="864108" cy="6172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960" y="6419087"/>
              <a:ext cx="1090422" cy="43891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75361" y="6480149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各</a:t>
            </a:r>
            <a:r>
              <a:rPr sz="1600" b="1" spc="-5" dirty="0">
                <a:latin typeface="幼圆"/>
                <a:cs typeface="幼圆"/>
              </a:rPr>
              <a:t>类氢</a:t>
            </a:r>
            <a:r>
              <a:rPr sz="1600" b="1" spc="-15" dirty="0">
                <a:latin typeface="幼圆"/>
                <a:cs typeface="幼圆"/>
              </a:rPr>
              <a:t>源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66038" y="1722882"/>
            <a:ext cx="9014460" cy="4453890"/>
            <a:chOff x="1066038" y="1722882"/>
            <a:chExt cx="9014460" cy="4453890"/>
          </a:xfrm>
        </p:grpSpPr>
        <p:sp>
          <p:nvSpPr>
            <p:cNvPr id="49" name="object 49"/>
            <p:cNvSpPr/>
            <p:nvPr/>
          </p:nvSpPr>
          <p:spPr>
            <a:xfrm>
              <a:off x="1929384" y="2136648"/>
              <a:ext cx="317500" cy="154305"/>
            </a:xfrm>
            <a:custGeom>
              <a:avLst/>
              <a:gdLst/>
              <a:ahLst/>
              <a:cxnLst/>
              <a:rect l="l" t="t" r="r" b="b"/>
              <a:pathLst>
                <a:path w="317500" h="154305">
                  <a:moveTo>
                    <a:pt x="316992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316992" y="153924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88641" y="2285238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69">
                  <a:moveTo>
                    <a:pt x="0" y="204215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5208" y="1741169"/>
              <a:ext cx="1234440" cy="1159510"/>
            </a:xfrm>
            <a:custGeom>
              <a:avLst/>
              <a:gdLst/>
              <a:ahLst/>
              <a:cxnLst/>
              <a:rect l="l" t="t" r="r" b="b"/>
              <a:pathLst>
                <a:path w="1234439" h="1159510">
                  <a:moveTo>
                    <a:pt x="86868" y="86868"/>
                  </a:moveTo>
                  <a:lnTo>
                    <a:pt x="79629" y="72390"/>
                  </a:lnTo>
                  <a:lnTo>
                    <a:pt x="43434" y="0"/>
                  </a:lnTo>
                  <a:lnTo>
                    <a:pt x="0" y="86868"/>
                  </a:lnTo>
                  <a:lnTo>
                    <a:pt x="28956" y="86868"/>
                  </a:lnTo>
                  <a:lnTo>
                    <a:pt x="28956" y="396113"/>
                  </a:lnTo>
                  <a:lnTo>
                    <a:pt x="57912" y="396113"/>
                  </a:lnTo>
                  <a:lnTo>
                    <a:pt x="57912" y="86868"/>
                  </a:lnTo>
                  <a:lnTo>
                    <a:pt x="86868" y="86868"/>
                  </a:lnTo>
                  <a:close/>
                </a:path>
                <a:path w="1234439" h="1159510">
                  <a:moveTo>
                    <a:pt x="1234046" y="1115568"/>
                  </a:moveTo>
                  <a:lnTo>
                    <a:pt x="1205103" y="1101090"/>
                  </a:lnTo>
                  <a:lnTo>
                    <a:pt x="1147191" y="1072134"/>
                  </a:lnTo>
                  <a:lnTo>
                    <a:pt x="1147191" y="1101090"/>
                  </a:lnTo>
                  <a:lnTo>
                    <a:pt x="709422" y="1101090"/>
                  </a:lnTo>
                  <a:lnTo>
                    <a:pt x="709422" y="1130046"/>
                  </a:lnTo>
                  <a:lnTo>
                    <a:pt x="1147191" y="1130046"/>
                  </a:lnTo>
                  <a:lnTo>
                    <a:pt x="1147191" y="1159002"/>
                  </a:lnTo>
                  <a:lnTo>
                    <a:pt x="1205103" y="1130046"/>
                  </a:lnTo>
                  <a:lnTo>
                    <a:pt x="1234046" y="1115568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6038" y="2810255"/>
              <a:ext cx="9014460" cy="3366770"/>
            </a:xfrm>
            <a:custGeom>
              <a:avLst/>
              <a:gdLst/>
              <a:ahLst/>
              <a:cxnLst/>
              <a:rect l="l" t="t" r="r" b="b"/>
              <a:pathLst>
                <a:path w="9014460" h="3366770">
                  <a:moveTo>
                    <a:pt x="3585210" y="43434"/>
                  </a:moveTo>
                  <a:lnTo>
                    <a:pt x="3556673" y="29337"/>
                  </a:lnTo>
                  <a:lnTo>
                    <a:pt x="3498088" y="381"/>
                  </a:lnTo>
                  <a:lnTo>
                    <a:pt x="3498215" y="29400"/>
                  </a:lnTo>
                  <a:lnTo>
                    <a:pt x="3076829" y="31242"/>
                  </a:lnTo>
                  <a:lnTo>
                    <a:pt x="3077083" y="60198"/>
                  </a:lnTo>
                  <a:lnTo>
                    <a:pt x="3498342" y="58356"/>
                  </a:lnTo>
                  <a:lnTo>
                    <a:pt x="3498469" y="87249"/>
                  </a:lnTo>
                  <a:lnTo>
                    <a:pt x="3585210" y="43434"/>
                  </a:lnTo>
                  <a:close/>
                </a:path>
                <a:path w="9014460" h="3366770">
                  <a:moveTo>
                    <a:pt x="4806188" y="43434"/>
                  </a:moveTo>
                  <a:lnTo>
                    <a:pt x="4777232" y="28956"/>
                  </a:lnTo>
                  <a:lnTo>
                    <a:pt x="4719320" y="0"/>
                  </a:lnTo>
                  <a:lnTo>
                    <a:pt x="4719320" y="28956"/>
                  </a:lnTo>
                  <a:lnTo>
                    <a:pt x="4369308" y="28956"/>
                  </a:lnTo>
                  <a:lnTo>
                    <a:pt x="4369308" y="57912"/>
                  </a:lnTo>
                  <a:lnTo>
                    <a:pt x="4719320" y="57912"/>
                  </a:lnTo>
                  <a:lnTo>
                    <a:pt x="4719320" y="86868"/>
                  </a:lnTo>
                  <a:lnTo>
                    <a:pt x="4777232" y="57912"/>
                  </a:lnTo>
                  <a:lnTo>
                    <a:pt x="4806188" y="43434"/>
                  </a:lnTo>
                  <a:close/>
                </a:path>
                <a:path w="9014460" h="3366770">
                  <a:moveTo>
                    <a:pt x="9014460" y="3323082"/>
                  </a:moveTo>
                  <a:lnTo>
                    <a:pt x="8985504" y="3308604"/>
                  </a:lnTo>
                  <a:lnTo>
                    <a:pt x="8927592" y="3279648"/>
                  </a:lnTo>
                  <a:lnTo>
                    <a:pt x="8927592" y="3308604"/>
                  </a:lnTo>
                  <a:lnTo>
                    <a:pt x="3992118" y="3308604"/>
                  </a:lnTo>
                  <a:lnTo>
                    <a:pt x="3992118" y="482346"/>
                  </a:lnTo>
                  <a:lnTo>
                    <a:pt x="4021074" y="482346"/>
                  </a:lnTo>
                  <a:lnTo>
                    <a:pt x="4013835" y="467868"/>
                  </a:lnTo>
                  <a:lnTo>
                    <a:pt x="3977640" y="395478"/>
                  </a:lnTo>
                  <a:lnTo>
                    <a:pt x="3934206" y="482346"/>
                  </a:lnTo>
                  <a:lnTo>
                    <a:pt x="3963162" y="482346"/>
                  </a:lnTo>
                  <a:lnTo>
                    <a:pt x="3963162" y="3308604"/>
                  </a:lnTo>
                  <a:lnTo>
                    <a:pt x="0" y="3308604"/>
                  </a:lnTo>
                  <a:lnTo>
                    <a:pt x="0" y="3337560"/>
                  </a:lnTo>
                  <a:lnTo>
                    <a:pt x="8927592" y="3337560"/>
                  </a:lnTo>
                  <a:lnTo>
                    <a:pt x="8927592" y="3366516"/>
                  </a:lnTo>
                  <a:lnTo>
                    <a:pt x="8985504" y="3337560"/>
                  </a:lnTo>
                  <a:lnTo>
                    <a:pt x="9014460" y="3323082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53556" y="1722881"/>
              <a:ext cx="315595" cy="525145"/>
            </a:xfrm>
            <a:custGeom>
              <a:avLst/>
              <a:gdLst/>
              <a:ahLst/>
              <a:cxnLst/>
              <a:rect l="l" t="t" r="r" b="b"/>
              <a:pathLst>
                <a:path w="315595" h="525144">
                  <a:moveTo>
                    <a:pt x="315468" y="369570"/>
                  </a:moveTo>
                  <a:lnTo>
                    <a:pt x="167640" y="369570"/>
                  </a:lnTo>
                  <a:lnTo>
                    <a:pt x="167640" y="86868"/>
                  </a:lnTo>
                  <a:lnTo>
                    <a:pt x="196596" y="86868"/>
                  </a:lnTo>
                  <a:lnTo>
                    <a:pt x="189357" y="72390"/>
                  </a:lnTo>
                  <a:lnTo>
                    <a:pt x="153162" y="0"/>
                  </a:lnTo>
                  <a:lnTo>
                    <a:pt x="109728" y="86868"/>
                  </a:lnTo>
                  <a:lnTo>
                    <a:pt x="138684" y="86868"/>
                  </a:lnTo>
                  <a:lnTo>
                    <a:pt x="138684" y="369570"/>
                  </a:lnTo>
                  <a:lnTo>
                    <a:pt x="0" y="369570"/>
                  </a:lnTo>
                  <a:lnTo>
                    <a:pt x="0" y="525018"/>
                  </a:lnTo>
                  <a:lnTo>
                    <a:pt x="315468" y="525018"/>
                  </a:lnTo>
                  <a:lnTo>
                    <a:pt x="315468" y="36957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06717" y="2248662"/>
              <a:ext cx="0" cy="254635"/>
            </a:xfrm>
            <a:custGeom>
              <a:avLst/>
              <a:gdLst/>
              <a:ahLst/>
              <a:cxnLst/>
              <a:rect l="l" t="t" r="r" b="b"/>
              <a:pathLst>
                <a:path h="254635">
                  <a:moveTo>
                    <a:pt x="0" y="254126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6544" y="1818132"/>
              <a:ext cx="913638" cy="45491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181225" y="1867661"/>
            <a:ext cx="667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DC/DC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16523" y="1778507"/>
            <a:ext cx="913637" cy="454913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831585" y="1828292"/>
            <a:ext cx="667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DC/DC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908048" y="1310639"/>
            <a:ext cx="9504680" cy="2463800"/>
            <a:chOff x="1908048" y="1310639"/>
            <a:chExt cx="9504680" cy="2463800"/>
          </a:xfrm>
        </p:grpSpPr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08048" y="1310639"/>
              <a:ext cx="907541" cy="45491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0605516" y="1719833"/>
              <a:ext cx="86995" cy="357505"/>
            </a:xfrm>
            <a:custGeom>
              <a:avLst/>
              <a:gdLst/>
              <a:ahLst/>
              <a:cxnLst/>
              <a:rect l="l" t="t" r="r" b="b"/>
              <a:pathLst>
                <a:path w="86995" h="357505">
                  <a:moveTo>
                    <a:pt x="28955" y="270255"/>
                  </a:moveTo>
                  <a:lnTo>
                    <a:pt x="0" y="270255"/>
                  </a:lnTo>
                  <a:lnTo>
                    <a:pt x="43433" y="357124"/>
                  </a:lnTo>
                  <a:lnTo>
                    <a:pt x="79628" y="284733"/>
                  </a:lnTo>
                  <a:lnTo>
                    <a:pt x="28955" y="284733"/>
                  </a:lnTo>
                  <a:lnTo>
                    <a:pt x="28955" y="270255"/>
                  </a:lnTo>
                  <a:close/>
                </a:path>
                <a:path w="86995" h="357505">
                  <a:moveTo>
                    <a:pt x="57911" y="72389"/>
                  </a:moveTo>
                  <a:lnTo>
                    <a:pt x="28955" y="72389"/>
                  </a:lnTo>
                  <a:lnTo>
                    <a:pt x="28955" y="284733"/>
                  </a:lnTo>
                  <a:lnTo>
                    <a:pt x="57911" y="284733"/>
                  </a:lnTo>
                  <a:lnTo>
                    <a:pt x="57911" y="72389"/>
                  </a:lnTo>
                  <a:close/>
                </a:path>
                <a:path w="86995" h="357505">
                  <a:moveTo>
                    <a:pt x="86867" y="270255"/>
                  </a:moveTo>
                  <a:lnTo>
                    <a:pt x="57911" y="270255"/>
                  </a:lnTo>
                  <a:lnTo>
                    <a:pt x="57911" y="284733"/>
                  </a:lnTo>
                  <a:lnTo>
                    <a:pt x="79628" y="284733"/>
                  </a:lnTo>
                  <a:lnTo>
                    <a:pt x="86867" y="270255"/>
                  </a:lnTo>
                  <a:close/>
                </a:path>
                <a:path w="86995" h="357505">
                  <a:moveTo>
                    <a:pt x="43433" y="0"/>
                  </a:moveTo>
                  <a:lnTo>
                    <a:pt x="0" y="86867"/>
                  </a:lnTo>
                  <a:lnTo>
                    <a:pt x="28955" y="86867"/>
                  </a:lnTo>
                  <a:lnTo>
                    <a:pt x="28955" y="72389"/>
                  </a:lnTo>
                  <a:lnTo>
                    <a:pt x="79628" y="72389"/>
                  </a:lnTo>
                  <a:lnTo>
                    <a:pt x="43433" y="0"/>
                  </a:lnTo>
                  <a:close/>
                </a:path>
                <a:path w="86995" h="357505">
                  <a:moveTo>
                    <a:pt x="79628" y="72389"/>
                  </a:moveTo>
                  <a:lnTo>
                    <a:pt x="57911" y="72389"/>
                  </a:lnTo>
                  <a:lnTo>
                    <a:pt x="57911" y="86867"/>
                  </a:lnTo>
                  <a:lnTo>
                    <a:pt x="86867" y="86867"/>
                  </a:lnTo>
                  <a:lnTo>
                    <a:pt x="79628" y="72389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30483" y="3319272"/>
              <a:ext cx="681990" cy="454913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0847578" y="3380994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建筑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730483" y="4826508"/>
            <a:ext cx="681990" cy="454914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10847578" y="4887595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工业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66" name="object 6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0300716" y="6499862"/>
            <a:ext cx="1706118" cy="358136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10416285" y="6563969"/>
            <a:ext cx="1697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加</a:t>
            </a:r>
            <a:r>
              <a:rPr sz="1600" b="1" spc="-5" dirty="0">
                <a:latin typeface="幼圆"/>
                <a:cs typeface="幼圆"/>
              </a:rPr>
              <a:t>氢站</a:t>
            </a:r>
            <a:r>
              <a:rPr sz="1600" b="1" spc="5" dirty="0">
                <a:latin typeface="幼圆"/>
                <a:cs typeface="幼圆"/>
              </a:rPr>
              <a:t>（</a:t>
            </a:r>
            <a:r>
              <a:rPr sz="1600" b="1" spc="-5" dirty="0">
                <a:latin typeface="幼圆"/>
                <a:cs typeface="幼圆"/>
              </a:rPr>
              <a:t>交</a:t>
            </a:r>
            <a:r>
              <a:rPr sz="1600" b="1" spc="5" dirty="0">
                <a:latin typeface="幼圆"/>
                <a:cs typeface="幼圆"/>
              </a:rPr>
              <a:t>通</a:t>
            </a:r>
            <a:r>
              <a:rPr sz="1600" b="1" spc="-15" dirty="0">
                <a:latin typeface="幼圆"/>
                <a:cs typeface="幼圆"/>
              </a:rPr>
              <a:t>）</a:t>
            </a:r>
            <a:r>
              <a:rPr sz="1600" b="1" spc="-175" dirty="0">
                <a:latin typeface="幼圆"/>
                <a:cs typeface="幼圆"/>
              </a:rPr>
              <a:t> </a:t>
            </a: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492251" y="1303782"/>
            <a:ext cx="11511280" cy="4103370"/>
            <a:chOff x="492251" y="1303782"/>
            <a:chExt cx="11511280" cy="4103370"/>
          </a:xfrm>
        </p:grpSpPr>
        <p:sp>
          <p:nvSpPr>
            <p:cNvPr id="69" name="object 69"/>
            <p:cNvSpPr/>
            <p:nvPr/>
          </p:nvSpPr>
          <p:spPr>
            <a:xfrm>
              <a:off x="10101071" y="2075688"/>
              <a:ext cx="1896110" cy="3188335"/>
            </a:xfrm>
            <a:custGeom>
              <a:avLst/>
              <a:gdLst/>
              <a:ahLst/>
              <a:cxnLst/>
              <a:rect l="l" t="t" r="r" b="b"/>
              <a:pathLst>
                <a:path w="1896109" h="3188335">
                  <a:moveTo>
                    <a:pt x="0" y="3188208"/>
                  </a:moveTo>
                  <a:lnTo>
                    <a:pt x="1895855" y="3188208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318820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388851" y="1303782"/>
              <a:ext cx="86995" cy="773430"/>
            </a:xfrm>
            <a:custGeom>
              <a:avLst/>
              <a:gdLst/>
              <a:ahLst/>
              <a:cxnLst/>
              <a:rect l="l" t="t" r="r" b="b"/>
              <a:pathLst>
                <a:path w="86995" h="773430">
                  <a:moveTo>
                    <a:pt x="28955" y="686180"/>
                  </a:moveTo>
                  <a:lnTo>
                    <a:pt x="0" y="686180"/>
                  </a:lnTo>
                  <a:lnTo>
                    <a:pt x="43433" y="773048"/>
                  </a:lnTo>
                  <a:lnTo>
                    <a:pt x="79628" y="700658"/>
                  </a:lnTo>
                  <a:lnTo>
                    <a:pt x="28955" y="700658"/>
                  </a:lnTo>
                  <a:lnTo>
                    <a:pt x="28955" y="686180"/>
                  </a:lnTo>
                  <a:close/>
                </a:path>
                <a:path w="86995" h="773430">
                  <a:moveTo>
                    <a:pt x="57912" y="72389"/>
                  </a:moveTo>
                  <a:lnTo>
                    <a:pt x="28955" y="72389"/>
                  </a:lnTo>
                  <a:lnTo>
                    <a:pt x="28955" y="700658"/>
                  </a:lnTo>
                  <a:lnTo>
                    <a:pt x="57912" y="700658"/>
                  </a:lnTo>
                  <a:lnTo>
                    <a:pt x="57912" y="72389"/>
                  </a:lnTo>
                  <a:close/>
                </a:path>
                <a:path w="86995" h="773430">
                  <a:moveTo>
                    <a:pt x="86868" y="686180"/>
                  </a:moveTo>
                  <a:lnTo>
                    <a:pt x="57912" y="686180"/>
                  </a:lnTo>
                  <a:lnTo>
                    <a:pt x="57912" y="700658"/>
                  </a:lnTo>
                  <a:lnTo>
                    <a:pt x="79628" y="700658"/>
                  </a:lnTo>
                  <a:lnTo>
                    <a:pt x="86868" y="686180"/>
                  </a:lnTo>
                  <a:close/>
                </a:path>
                <a:path w="86995" h="773430">
                  <a:moveTo>
                    <a:pt x="43433" y="0"/>
                  </a:moveTo>
                  <a:lnTo>
                    <a:pt x="0" y="86867"/>
                  </a:lnTo>
                  <a:lnTo>
                    <a:pt x="28955" y="86867"/>
                  </a:lnTo>
                  <a:lnTo>
                    <a:pt x="28955" y="72389"/>
                  </a:lnTo>
                  <a:lnTo>
                    <a:pt x="79628" y="72389"/>
                  </a:lnTo>
                  <a:lnTo>
                    <a:pt x="43433" y="0"/>
                  </a:lnTo>
                  <a:close/>
                </a:path>
                <a:path w="86995" h="773430">
                  <a:moveTo>
                    <a:pt x="79628" y="72389"/>
                  </a:moveTo>
                  <a:lnTo>
                    <a:pt x="57912" y="72389"/>
                  </a:lnTo>
                  <a:lnTo>
                    <a:pt x="57912" y="86867"/>
                  </a:lnTo>
                  <a:lnTo>
                    <a:pt x="86868" y="86867"/>
                  </a:lnTo>
                  <a:lnTo>
                    <a:pt x="79628" y="723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74442" y="3205606"/>
              <a:ext cx="7259955" cy="1240155"/>
            </a:xfrm>
            <a:custGeom>
              <a:avLst/>
              <a:gdLst/>
              <a:ahLst/>
              <a:cxnLst/>
              <a:rect l="l" t="t" r="r" b="b"/>
              <a:pathLst>
                <a:path w="7259955" h="1240154">
                  <a:moveTo>
                    <a:pt x="2982595" y="1196467"/>
                  </a:moveTo>
                  <a:lnTo>
                    <a:pt x="2953639" y="1181989"/>
                  </a:lnTo>
                  <a:lnTo>
                    <a:pt x="2895727" y="1153033"/>
                  </a:lnTo>
                  <a:lnTo>
                    <a:pt x="2895727" y="1181989"/>
                  </a:lnTo>
                  <a:lnTo>
                    <a:pt x="1476756" y="1181989"/>
                  </a:lnTo>
                  <a:lnTo>
                    <a:pt x="1476756" y="1182751"/>
                  </a:lnTo>
                  <a:lnTo>
                    <a:pt x="0" y="1182751"/>
                  </a:lnTo>
                  <a:lnTo>
                    <a:pt x="0" y="1211707"/>
                  </a:lnTo>
                  <a:lnTo>
                    <a:pt x="1505712" y="1211707"/>
                  </a:lnTo>
                  <a:lnTo>
                    <a:pt x="1505712" y="1210945"/>
                  </a:lnTo>
                  <a:lnTo>
                    <a:pt x="2895727" y="1210945"/>
                  </a:lnTo>
                  <a:lnTo>
                    <a:pt x="2895727" y="1239901"/>
                  </a:lnTo>
                  <a:lnTo>
                    <a:pt x="2953639" y="1210945"/>
                  </a:lnTo>
                  <a:lnTo>
                    <a:pt x="2982595" y="1196467"/>
                  </a:lnTo>
                  <a:close/>
                </a:path>
                <a:path w="7259955" h="1240154">
                  <a:moveTo>
                    <a:pt x="3777729" y="337451"/>
                  </a:moveTo>
                  <a:lnTo>
                    <a:pt x="3748697" y="337616"/>
                  </a:lnTo>
                  <a:lnTo>
                    <a:pt x="3746754" y="0"/>
                  </a:lnTo>
                  <a:lnTo>
                    <a:pt x="3717798" y="254"/>
                  </a:lnTo>
                  <a:lnTo>
                    <a:pt x="3719741" y="337781"/>
                  </a:lnTo>
                  <a:lnTo>
                    <a:pt x="3690874" y="337947"/>
                  </a:lnTo>
                  <a:lnTo>
                    <a:pt x="3734803" y="424561"/>
                  </a:lnTo>
                  <a:lnTo>
                    <a:pt x="3770477" y="352171"/>
                  </a:lnTo>
                  <a:lnTo>
                    <a:pt x="3777729" y="337451"/>
                  </a:lnTo>
                  <a:close/>
                </a:path>
                <a:path w="7259955" h="1240154">
                  <a:moveTo>
                    <a:pt x="7259828" y="1004443"/>
                  </a:moveTo>
                  <a:lnTo>
                    <a:pt x="7230872" y="989965"/>
                  </a:lnTo>
                  <a:lnTo>
                    <a:pt x="7172960" y="961009"/>
                  </a:lnTo>
                  <a:lnTo>
                    <a:pt x="7172909" y="989965"/>
                  </a:lnTo>
                  <a:lnTo>
                    <a:pt x="4501896" y="989965"/>
                  </a:lnTo>
                  <a:lnTo>
                    <a:pt x="4501896" y="1018921"/>
                  </a:lnTo>
                  <a:lnTo>
                    <a:pt x="7172871" y="1018921"/>
                  </a:lnTo>
                  <a:lnTo>
                    <a:pt x="7172833" y="1047877"/>
                  </a:lnTo>
                  <a:lnTo>
                    <a:pt x="7230821" y="1018921"/>
                  </a:lnTo>
                  <a:lnTo>
                    <a:pt x="7259828" y="10044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92252" y="2813303"/>
              <a:ext cx="938530" cy="1632585"/>
            </a:xfrm>
            <a:custGeom>
              <a:avLst/>
              <a:gdLst/>
              <a:ahLst/>
              <a:cxnLst/>
              <a:rect l="l" t="t" r="r" b="b"/>
              <a:pathLst>
                <a:path w="938530" h="1632585">
                  <a:moveTo>
                    <a:pt x="938022" y="1588643"/>
                  </a:moveTo>
                  <a:lnTo>
                    <a:pt x="909053" y="1574165"/>
                  </a:lnTo>
                  <a:lnTo>
                    <a:pt x="851154" y="1545209"/>
                  </a:lnTo>
                  <a:lnTo>
                    <a:pt x="851154" y="1574165"/>
                  </a:lnTo>
                  <a:lnTo>
                    <a:pt x="28956" y="1574165"/>
                  </a:lnTo>
                  <a:lnTo>
                    <a:pt x="28956" y="1128522"/>
                  </a:lnTo>
                  <a:lnTo>
                    <a:pt x="0" y="1128522"/>
                  </a:lnTo>
                  <a:lnTo>
                    <a:pt x="0" y="1603121"/>
                  </a:lnTo>
                  <a:lnTo>
                    <a:pt x="851154" y="1603121"/>
                  </a:lnTo>
                  <a:lnTo>
                    <a:pt x="851154" y="1632077"/>
                  </a:lnTo>
                  <a:lnTo>
                    <a:pt x="909066" y="1603121"/>
                  </a:lnTo>
                  <a:lnTo>
                    <a:pt x="938022" y="1588643"/>
                  </a:lnTo>
                  <a:close/>
                </a:path>
                <a:path w="938530" h="1632585">
                  <a:moveTo>
                    <a:pt x="938022" y="43434"/>
                  </a:moveTo>
                  <a:lnTo>
                    <a:pt x="909066" y="28956"/>
                  </a:lnTo>
                  <a:lnTo>
                    <a:pt x="851154" y="0"/>
                  </a:lnTo>
                  <a:lnTo>
                    <a:pt x="851154" y="28956"/>
                  </a:lnTo>
                  <a:lnTo>
                    <a:pt x="0" y="28956"/>
                  </a:lnTo>
                  <a:lnTo>
                    <a:pt x="0" y="380873"/>
                  </a:lnTo>
                  <a:lnTo>
                    <a:pt x="28956" y="380873"/>
                  </a:lnTo>
                  <a:lnTo>
                    <a:pt x="28956" y="57912"/>
                  </a:lnTo>
                  <a:lnTo>
                    <a:pt x="851154" y="57912"/>
                  </a:lnTo>
                  <a:lnTo>
                    <a:pt x="851154" y="86868"/>
                  </a:lnTo>
                  <a:lnTo>
                    <a:pt x="909066" y="57912"/>
                  </a:lnTo>
                  <a:lnTo>
                    <a:pt x="938022" y="4343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276337" y="4939284"/>
              <a:ext cx="507365" cy="86995"/>
            </a:xfrm>
            <a:custGeom>
              <a:avLst/>
              <a:gdLst/>
              <a:ahLst/>
              <a:cxnLst/>
              <a:rect l="l" t="t" r="r" b="b"/>
              <a:pathLst>
                <a:path w="507365" h="86995">
                  <a:moveTo>
                    <a:pt x="420115" y="0"/>
                  </a:moveTo>
                  <a:lnTo>
                    <a:pt x="420115" y="86868"/>
                  </a:lnTo>
                  <a:lnTo>
                    <a:pt x="478027" y="57912"/>
                  </a:lnTo>
                  <a:lnTo>
                    <a:pt x="434593" y="57912"/>
                  </a:lnTo>
                  <a:lnTo>
                    <a:pt x="434593" y="28956"/>
                  </a:lnTo>
                  <a:lnTo>
                    <a:pt x="478027" y="28956"/>
                  </a:lnTo>
                  <a:lnTo>
                    <a:pt x="420115" y="0"/>
                  </a:lnTo>
                  <a:close/>
                </a:path>
                <a:path w="507365" h="86995">
                  <a:moveTo>
                    <a:pt x="420115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420115" y="57912"/>
                  </a:lnTo>
                  <a:lnTo>
                    <a:pt x="420115" y="28956"/>
                  </a:lnTo>
                  <a:close/>
                </a:path>
                <a:path w="507365" h="86995">
                  <a:moveTo>
                    <a:pt x="478027" y="28956"/>
                  </a:moveTo>
                  <a:lnTo>
                    <a:pt x="434593" y="28956"/>
                  </a:lnTo>
                  <a:lnTo>
                    <a:pt x="434593" y="57912"/>
                  </a:lnTo>
                  <a:lnTo>
                    <a:pt x="478027" y="57912"/>
                  </a:lnTo>
                  <a:lnTo>
                    <a:pt x="506983" y="43434"/>
                  </a:lnTo>
                  <a:lnTo>
                    <a:pt x="478027" y="289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40701" y="2810256"/>
              <a:ext cx="2891790" cy="86995"/>
            </a:xfrm>
            <a:custGeom>
              <a:avLst/>
              <a:gdLst/>
              <a:ahLst/>
              <a:cxnLst/>
              <a:rect l="l" t="t" r="r" b="b"/>
              <a:pathLst>
                <a:path w="2891790" h="86994">
                  <a:moveTo>
                    <a:pt x="86868" y="0"/>
                  </a:moveTo>
                  <a:lnTo>
                    <a:pt x="0" y="43434"/>
                  </a:lnTo>
                  <a:lnTo>
                    <a:pt x="86868" y="86868"/>
                  </a:lnTo>
                  <a:lnTo>
                    <a:pt x="86868" y="57912"/>
                  </a:lnTo>
                  <a:lnTo>
                    <a:pt x="72390" y="57912"/>
                  </a:lnTo>
                  <a:lnTo>
                    <a:pt x="72390" y="28956"/>
                  </a:lnTo>
                  <a:lnTo>
                    <a:pt x="86868" y="28956"/>
                  </a:lnTo>
                  <a:lnTo>
                    <a:pt x="86868" y="0"/>
                  </a:lnTo>
                  <a:close/>
                </a:path>
                <a:path w="2891790" h="86994">
                  <a:moveTo>
                    <a:pt x="86868" y="28956"/>
                  </a:moveTo>
                  <a:lnTo>
                    <a:pt x="72390" y="28956"/>
                  </a:lnTo>
                  <a:lnTo>
                    <a:pt x="72390" y="57912"/>
                  </a:lnTo>
                  <a:lnTo>
                    <a:pt x="86868" y="57912"/>
                  </a:lnTo>
                  <a:lnTo>
                    <a:pt x="86868" y="28956"/>
                  </a:lnTo>
                  <a:close/>
                </a:path>
                <a:path w="2891790" h="86994">
                  <a:moveTo>
                    <a:pt x="2891536" y="28956"/>
                  </a:moveTo>
                  <a:lnTo>
                    <a:pt x="86868" y="28956"/>
                  </a:lnTo>
                  <a:lnTo>
                    <a:pt x="86868" y="57912"/>
                  </a:lnTo>
                  <a:lnTo>
                    <a:pt x="2891536" y="57912"/>
                  </a:lnTo>
                  <a:lnTo>
                    <a:pt x="2891536" y="28956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98813" y="5038344"/>
              <a:ext cx="1235075" cy="86995"/>
            </a:xfrm>
            <a:custGeom>
              <a:avLst/>
              <a:gdLst/>
              <a:ahLst/>
              <a:cxnLst/>
              <a:rect l="l" t="t" r="r" b="b"/>
              <a:pathLst>
                <a:path w="1235075" h="86995">
                  <a:moveTo>
                    <a:pt x="1148079" y="0"/>
                  </a:moveTo>
                  <a:lnTo>
                    <a:pt x="1148079" y="86867"/>
                  </a:lnTo>
                  <a:lnTo>
                    <a:pt x="1205991" y="57911"/>
                  </a:lnTo>
                  <a:lnTo>
                    <a:pt x="1162557" y="57911"/>
                  </a:lnTo>
                  <a:lnTo>
                    <a:pt x="1162557" y="28955"/>
                  </a:lnTo>
                  <a:lnTo>
                    <a:pt x="1205991" y="28955"/>
                  </a:lnTo>
                  <a:lnTo>
                    <a:pt x="1148079" y="0"/>
                  </a:lnTo>
                  <a:close/>
                </a:path>
                <a:path w="1235075" h="86995">
                  <a:moveTo>
                    <a:pt x="1148079" y="28955"/>
                  </a:moveTo>
                  <a:lnTo>
                    <a:pt x="0" y="28955"/>
                  </a:lnTo>
                  <a:lnTo>
                    <a:pt x="0" y="57911"/>
                  </a:lnTo>
                  <a:lnTo>
                    <a:pt x="1148079" y="57911"/>
                  </a:lnTo>
                  <a:lnTo>
                    <a:pt x="1148079" y="28955"/>
                  </a:lnTo>
                  <a:close/>
                </a:path>
                <a:path w="1235075" h="86995">
                  <a:moveTo>
                    <a:pt x="1205991" y="28955"/>
                  </a:moveTo>
                  <a:lnTo>
                    <a:pt x="1162557" y="28955"/>
                  </a:lnTo>
                  <a:lnTo>
                    <a:pt x="1162557" y="57911"/>
                  </a:lnTo>
                  <a:lnTo>
                    <a:pt x="1205991" y="57911"/>
                  </a:lnTo>
                  <a:lnTo>
                    <a:pt x="1234947" y="43433"/>
                  </a:lnTo>
                  <a:lnTo>
                    <a:pt x="1205991" y="2895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62237" y="4736591"/>
              <a:ext cx="1271270" cy="86995"/>
            </a:xfrm>
            <a:custGeom>
              <a:avLst/>
              <a:gdLst/>
              <a:ahLst/>
              <a:cxnLst/>
              <a:rect l="l" t="t" r="r" b="b"/>
              <a:pathLst>
                <a:path w="1271270" h="86995">
                  <a:moveTo>
                    <a:pt x="86867" y="0"/>
                  </a:moveTo>
                  <a:lnTo>
                    <a:pt x="0" y="43433"/>
                  </a:lnTo>
                  <a:lnTo>
                    <a:pt x="86867" y="86867"/>
                  </a:lnTo>
                  <a:lnTo>
                    <a:pt x="86867" y="57911"/>
                  </a:lnTo>
                  <a:lnTo>
                    <a:pt x="72389" y="57911"/>
                  </a:lnTo>
                  <a:lnTo>
                    <a:pt x="72389" y="28955"/>
                  </a:lnTo>
                  <a:lnTo>
                    <a:pt x="86867" y="28955"/>
                  </a:lnTo>
                  <a:lnTo>
                    <a:pt x="86867" y="0"/>
                  </a:lnTo>
                  <a:close/>
                </a:path>
                <a:path w="1271270" h="86995">
                  <a:moveTo>
                    <a:pt x="86867" y="28955"/>
                  </a:moveTo>
                  <a:lnTo>
                    <a:pt x="72389" y="28955"/>
                  </a:lnTo>
                  <a:lnTo>
                    <a:pt x="72389" y="57911"/>
                  </a:lnTo>
                  <a:lnTo>
                    <a:pt x="86867" y="57911"/>
                  </a:lnTo>
                  <a:lnTo>
                    <a:pt x="86867" y="28955"/>
                  </a:lnTo>
                  <a:close/>
                </a:path>
                <a:path w="1271270" h="86995">
                  <a:moveTo>
                    <a:pt x="1270888" y="28955"/>
                  </a:moveTo>
                  <a:lnTo>
                    <a:pt x="86867" y="28955"/>
                  </a:lnTo>
                  <a:lnTo>
                    <a:pt x="86867" y="57911"/>
                  </a:lnTo>
                  <a:lnTo>
                    <a:pt x="1270888" y="57911"/>
                  </a:lnTo>
                  <a:lnTo>
                    <a:pt x="1270888" y="2895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450323" y="5101590"/>
              <a:ext cx="86995" cy="305435"/>
            </a:xfrm>
            <a:custGeom>
              <a:avLst/>
              <a:gdLst/>
              <a:ahLst/>
              <a:cxnLst/>
              <a:rect l="l" t="t" r="r" b="b"/>
              <a:pathLst>
                <a:path w="86995" h="305435">
                  <a:moveTo>
                    <a:pt x="28955" y="218186"/>
                  </a:moveTo>
                  <a:lnTo>
                    <a:pt x="0" y="218186"/>
                  </a:lnTo>
                  <a:lnTo>
                    <a:pt x="43433" y="305054"/>
                  </a:lnTo>
                  <a:lnTo>
                    <a:pt x="79628" y="232664"/>
                  </a:lnTo>
                  <a:lnTo>
                    <a:pt x="28955" y="232664"/>
                  </a:lnTo>
                  <a:lnTo>
                    <a:pt x="28955" y="218186"/>
                  </a:lnTo>
                  <a:close/>
                </a:path>
                <a:path w="86995" h="305435">
                  <a:moveTo>
                    <a:pt x="57911" y="72390"/>
                  </a:moveTo>
                  <a:lnTo>
                    <a:pt x="28955" y="72390"/>
                  </a:lnTo>
                  <a:lnTo>
                    <a:pt x="28955" y="232664"/>
                  </a:lnTo>
                  <a:lnTo>
                    <a:pt x="57911" y="232664"/>
                  </a:lnTo>
                  <a:lnTo>
                    <a:pt x="57911" y="72390"/>
                  </a:lnTo>
                  <a:close/>
                </a:path>
                <a:path w="86995" h="305435">
                  <a:moveTo>
                    <a:pt x="86868" y="218186"/>
                  </a:moveTo>
                  <a:lnTo>
                    <a:pt x="57911" y="218186"/>
                  </a:lnTo>
                  <a:lnTo>
                    <a:pt x="57911" y="232664"/>
                  </a:lnTo>
                  <a:lnTo>
                    <a:pt x="79628" y="232664"/>
                  </a:lnTo>
                  <a:lnTo>
                    <a:pt x="86868" y="218186"/>
                  </a:lnTo>
                  <a:close/>
                </a:path>
                <a:path w="86995" h="305435">
                  <a:moveTo>
                    <a:pt x="43433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5" y="72390"/>
                  </a:lnTo>
                  <a:lnTo>
                    <a:pt x="79628" y="72390"/>
                  </a:lnTo>
                  <a:lnTo>
                    <a:pt x="43433" y="0"/>
                  </a:lnTo>
                  <a:close/>
                </a:path>
                <a:path w="86995" h="305435">
                  <a:moveTo>
                    <a:pt x="79628" y="72390"/>
                  </a:moveTo>
                  <a:lnTo>
                    <a:pt x="57911" y="72390"/>
                  </a:lnTo>
                  <a:lnTo>
                    <a:pt x="57911" y="86868"/>
                  </a:lnTo>
                  <a:lnTo>
                    <a:pt x="86868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64040" y="3840480"/>
              <a:ext cx="681990" cy="454913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9579991" y="3901185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制热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80" name="object 8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503664" y="5015484"/>
            <a:ext cx="681990" cy="454914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7634478" y="5077459"/>
            <a:ext cx="2422525" cy="487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7710">
              <a:lnSpc>
                <a:spcPts val="182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制冷</a:t>
            </a:r>
            <a:endParaRPr sz="1600">
              <a:latin typeface="幼圆"/>
              <a:cs typeface="幼圆"/>
            </a:endParaRPr>
          </a:p>
          <a:p>
            <a:pPr marL="12700">
              <a:lnSpc>
                <a:spcPts val="1820"/>
              </a:lnSpc>
            </a:pPr>
            <a:r>
              <a:rPr sz="1600" b="1" spc="5" dirty="0">
                <a:latin typeface="幼圆"/>
                <a:cs typeface="幼圆"/>
              </a:rPr>
              <a:t>吸</a:t>
            </a:r>
            <a:r>
              <a:rPr sz="1600" b="1" spc="-5" dirty="0">
                <a:latin typeface="幼圆"/>
                <a:cs typeface="幼圆"/>
              </a:rPr>
              <a:t>收式</a:t>
            </a:r>
            <a:r>
              <a:rPr sz="1600" b="1" spc="5" dirty="0">
                <a:latin typeface="幼圆"/>
                <a:cs typeface="幼圆"/>
              </a:rPr>
              <a:t>制</a:t>
            </a:r>
            <a:r>
              <a:rPr sz="1600" b="1" spc="-5" dirty="0">
                <a:latin typeface="幼圆"/>
                <a:cs typeface="幼圆"/>
              </a:rPr>
              <a:t>冷</a:t>
            </a:r>
            <a:r>
              <a:rPr sz="1600" b="1" spc="-15" dirty="0">
                <a:latin typeface="幼圆"/>
                <a:cs typeface="幼圆"/>
              </a:rPr>
              <a:t>机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70103" y="1193291"/>
            <a:ext cx="1117600" cy="1167130"/>
            <a:chOff x="70103" y="1193291"/>
            <a:chExt cx="1117600" cy="1167130"/>
          </a:xfrm>
        </p:grpSpPr>
        <p:pic>
          <p:nvPicPr>
            <p:cNvPr id="83" name="object 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5551" y="1193291"/>
              <a:ext cx="534923" cy="79247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97813" y="1309877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4">
                  <a:moveTo>
                    <a:pt x="0" y="0"/>
                  </a:moveTo>
                  <a:lnTo>
                    <a:pt x="374967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103" y="1905000"/>
              <a:ext cx="886206" cy="454913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85115" y="1965705"/>
            <a:ext cx="63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配</a:t>
            </a:r>
            <a:r>
              <a:rPr sz="1600" b="1" spc="-5" dirty="0">
                <a:latin typeface="幼圆"/>
                <a:cs typeface="幼圆"/>
              </a:rPr>
              <a:t>电</a:t>
            </a:r>
            <a:r>
              <a:rPr sz="1600" b="1" spc="-15" dirty="0">
                <a:latin typeface="幼圆"/>
                <a:cs typeface="幼圆"/>
              </a:rPr>
              <a:t>网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315211" y="958596"/>
            <a:ext cx="1090422" cy="454913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430782" y="921273"/>
            <a:ext cx="1254125" cy="7080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600" b="1" spc="10" dirty="0">
                <a:latin typeface="幼圆"/>
                <a:cs typeface="幼圆"/>
              </a:rPr>
              <a:t>并</a:t>
            </a:r>
            <a:r>
              <a:rPr sz="1600" b="1" spc="-5" dirty="0">
                <a:latin typeface="幼圆"/>
                <a:cs typeface="幼圆"/>
              </a:rPr>
              <a:t>网开</a:t>
            </a:r>
            <a:r>
              <a:rPr sz="1600" b="1" spc="-10" dirty="0">
                <a:latin typeface="幼圆"/>
                <a:cs typeface="幼圆"/>
              </a:rPr>
              <a:t>关</a:t>
            </a:r>
            <a:endParaRPr sz="1600">
              <a:latin typeface="幼圆"/>
              <a:cs typeface="幼圆"/>
            </a:endParaRPr>
          </a:p>
          <a:p>
            <a:pPr marL="605155">
              <a:lnSpc>
                <a:spcPct val="100000"/>
              </a:lnSpc>
              <a:spcBef>
                <a:spcPts val="765"/>
              </a:spcBef>
            </a:pPr>
            <a:r>
              <a:rPr sz="1600" b="1" spc="-5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C/DC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136903" y="1176527"/>
            <a:ext cx="2574925" cy="5681980"/>
            <a:chOff x="1136903" y="1176527"/>
            <a:chExt cx="2574925" cy="568198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36903" y="1176527"/>
              <a:ext cx="342900" cy="27889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436369" y="1303781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4">
                  <a:moveTo>
                    <a:pt x="0" y="0"/>
                  </a:moveTo>
                  <a:lnTo>
                    <a:pt x="30289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408681" y="6374130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4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13253" y="6677406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4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25496" y="6167627"/>
              <a:ext cx="886206" cy="45491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20924" y="6452611"/>
              <a:ext cx="886205" cy="405387"/>
            </a:xfrm>
            <a:prstGeom prst="rect">
              <a:avLst/>
            </a:prstGeom>
          </p:spPr>
        </p:pic>
      </p:grpSp>
      <p:sp>
        <p:nvSpPr>
          <p:cNvPr id="96" name="object 96"/>
          <p:cNvSpPr txBox="1"/>
          <p:nvPr/>
        </p:nvSpPr>
        <p:spPr>
          <a:xfrm>
            <a:off x="2949575" y="6187846"/>
            <a:ext cx="628650" cy="59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175">
              <a:lnSpc>
                <a:spcPct val="116900"/>
              </a:lnSpc>
              <a:spcBef>
                <a:spcPts val="100"/>
              </a:spcBef>
            </a:pPr>
            <a:r>
              <a:rPr sz="1600" b="1" spc="5" dirty="0">
                <a:latin typeface="幼圆"/>
                <a:cs typeface="幼圆"/>
              </a:rPr>
              <a:t>直</a:t>
            </a:r>
            <a:r>
              <a:rPr sz="1600" b="1" spc="-5" dirty="0">
                <a:latin typeface="幼圆"/>
                <a:cs typeface="幼圆"/>
              </a:rPr>
              <a:t>流</a:t>
            </a:r>
            <a:r>
              <a:rPr sz="1600" b="1" spc="-10" dirty="0">
                <a:latin typeface="幼圆"/>
                <a:cs typeface="幼圆"/>
              </a:rPr>
              <a:t>电 </a:t>
            </a:r>
            <a:r>
              <a:rPr sz="1600" b="1" spc="5" dirty="0">
                <a:latin typeface="幼圆"/>
                <a:cs typeface="幼圆"/>
              </a:rPr>
              <a:t>交</a:t>
            </a:r>
            <a:r>
              <a:rPr sz="1600" b="1" spc="-5" dirty="0">
                <a:latin typeface="幼圆"/>
                <a:cs typeface="幼圆"/>
              </a:rPr>
              <a:t>流</a:t>
            </a:r>
            <a:r>
              <a:rPr sz="1600" b="1" spc="-15" dirty="0">
                <a:latin typeface="幼圆"/>
                <a:cs typeface="幼圆"/>
              </a:rPr>
              <a:t>电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905884" y="6167628"/>
            <a:ext cx="1726564" cy="690880"/>
            <a:chOff x="3905884" y="6167628"/>
            <a:chExt cx="1726564" cy="690880"/>
          </a:xfrm>
        </p:grpSpPr>
        <p:sp>
          <p:nvSpPr>
            <p:cNvPr id="98" name="object 98"/>
            <p:cNvSpPr/>
            <p:nvPr/>
          </p:nvSpPr>
          <p:spPr>
            <a:xfrm>
              <a:off x="3920489" y="6374130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925061" y="6677406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35779" y="6167628"/>
              <a:ext cx="1296162" cy="45491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35779" y="6452611"/>
              <a:ext cx="1296162" cy="405387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4463796" y="6187846"/>
            <a:ext cx="1035050" cy="595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6900"/>
              </a:lnSpc>
              <a:spcBef>
                <a:spcPts val="100"/>
              </a:spcBef>
            </a:pPr>
            <a:r>
              <a:rPr sz="1600" b="1" spc="5" dirty="0">
                <a:latin typeface="幼圆"/>
                <a:cs typeface="幼圆"/>
              </a:rPr>
              <a:t>热</a:t>
            </a:r>
            <a:r>
              <a:rPr sz="1600" b="1" spc="-5" dirty="0">
                <a:latin typeface="幼圆"/>
                <a:cs typeface="幼圆"/>
              </a:rPr>
              <a:t>水（</a:t>
            </a:r>
            <a:r>
              <a:rPr sz="1600" b="1" spc="5" dirty="0">
                <a:latin typeface="幼圆"/>
                <a:cs typeface="幼圆"/>
              </a:rPr>
              <a:t>供</a:t>
            </a:r>
            <a:r>
              <a:rPr sz="1600" b="1" spc="-10" dirty="0">
                <a:latin typeface="幼圆"/>
                <a:cs typeface="幼圆"/>
              </a:rPr>
              <a:t>） </a:t>
            </a:r>
            <a:r>
              <a:rPr sz="1600" b="1" spc="5" dirty="0">
                <a:latin typeface="幼圆"/>
                <a:cs typeface="幼圆"/>
              </a:rPr>
              <a:t>热</a:t>
            </a:r>
            <a:r>
              <a:rPr sz="1600" b="1" spc="-5" dirty="0">
                <a:latin typeface="幼圆"/>
                <a:cs typeface="幼圆"/>
              </a:rPr>
              <a:t>水（</a:t>
            </a:r>
            <a:r>
              <a:rPr sz="1600" b="1" spc="5" dirty="0">
                <a:latin typeface="幼圆"/>
                <a:cs typeface="幼圆"/>
              </a:rPr>
              <a:t>回</a:t>
            </a:r>
            <a:r>
              <a:rPr sz="1600" b="1" spc="-15" dirty="0">
                <a:latin typeface="幼圆"/>
                <a:cs typeface="幼圆"/>
              </a:rPr>
              <a:t>）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5698109" y="6164579"/>
            <a:ext cx="1726564" cy="693420"/>
            <a:chOff x="5698109" y="6164579"/>
            <a:chExt cx="1726564" cy="693420"/>
          </a:xfrm>
        </p:grpSpPr>
        <p:sp>
          <p:nvSpPr>
            <p:cNvPr id="104" name="object 104"/>
            <p:cNvSpPr/>
            <p:nvPr/>
          </p:nvSpPr>
          <p:spPr>
            <a:xfrm>
              <a:off x="5712714" y="6369557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17286" y="6672833"/>
              <a:ext cx="525145" cy="0"/>
            </a:xfrm>
            <a:custGeom>
              <a:avLst/>
              <a:gdLst/>
              <a:ahLst/>
              <a:cxnLst/>
              <a:rect l="l" t="t" r="r" b="b"/>
              <a:pathLst>
                <a:path w="525145">
                  <a:moveTo>
                    <a:pt x="0" y="0"/>
                  </a:moveTo>
                  <a:lnTo>
                    <a:pt x="524637" y="0"/>
                  </a:lnTo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28004" y="6164579"/>
              <a:ext cx="1296161" cy="45491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28004" y="6449571"/>
              <a:ext cx="1296161" cy="408425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6256020" y="6184188"/>
            <a:ext cx="1035050" cy="59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6799"/>
              </a:lnSpc>
              <a:spcBef>
                <a:spcPts val="100"/>
              </a:spcBef>
            </a:pPr>
            <a:r>
              <a:rPr sz="1600" b="1" spc="5" dirty="0">
                <a:latin typeface="幼圆"/>
                <a:cs typeface="幼圆"/>
              </a:rPr>
              <a:t>冷</a:t>
            </a:r>
            <a:r>
              <a:rPr sz="1600" b="1" spc="-5" dirty="0">
                <a:latin typeface="幼圆"/>
                <a:cs typeface="幼圆"/>
              </a:rPr>
              <a:t>水（</a:t>
            </a:r>
            <a:r>
              <a:rPr sz="1600" b="1" spc="5" dirty="0">
                <a:latin typeface="幼圆"/>
                <a:cs typeface="幼圆"/>
              </a:rPr>
              <a:t>供</a:t>
            </a:r>
            <a:r>
              <a:rPr sz="1600" b="1" spc="-10" dirty="0">
                <a:latin typeface="幼圆"/>
                <a:cs typeface="幼圆"/>
              </a:rPr>
              <a:t>） </a:t>
            </a:r>
            <a:r>
              <a:rPr sz="1600" b="1" spc="5" dirty="0">
                <a:latin typeface="幼圆"/>
                <a:cs typeface="幼圆"/>
              </a:rPr>
              <a:t>冷</a:t>
            </a:r>
            <a:r>
              <a:rPr sz="1600" b="1" spc="-5" dirty="0">
                <a:latin typeface="幼圆"/>
                <a:cs typeface="幼圆"/>
              </a:rPr>
              <a:t>水（</a:t>
            </a:r>
            <a:r>
              <a:rPr sz="1600" b="1" spc="5" dirty="0">
                <a:latin typeface="幼圆"/>
                <a:cs typeface="幼圆"/>
              </a:rPr>
              <a:t>回</a:t>
            </a:r>
            <a:r>
              <a:rPr sz="1600" b="1" spc="-15" dirty="0">
                <a:latin typeface="幼圆"/>
                <a:cs typeface="幼圆"/>
              </a:rPr>
              <a:t>）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029956" y="6289546"/>
            <a:ext cx="681990" cy="454914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7494778" y="6350304"/>
            <a:ext cx="1114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596900" algn="l"/>
              </a:tabLst>
            </a:pPr>
            <a:r>
              <a:rPr sz="2400" b="1" u="heavy" spc="-7" baseline="34722" dirty="0">
                <a:uFill>
                  <a:solidFill>
                    <a:srgbClr val="92D05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1" spc="187" baseline="34722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幼圆"/>
                <a:cs typeface="幼圆"/>
              </a:rPr>
              <a:t>氢气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2314701" y="2484120"/>
            <a:ext cx="7774940" cy="4328795"/>
            <a:chOff x="2314701" y="2484120"/>
            <a:chExt cx="7774940" cy="4328795"/>
          </a:xfrm>
        </p:grpSpPr>
        <p:sp>
          <p:nvSpPr>
            <p:cNvPr id="112" name="object 112"/>
            <p:cNvSpPr/>
            <p:nvPr/>
          </p:nvSpPr>
          <p:spPr>
            <a:xfrm>
              <a:off x="2321051" y="6230111"/>
              <a:ext cx="6365875" cy="576580"/>
            </a:xfrm>
            <a:custGeom>
              <a:avLst/>
              <a:gdLst/>
              <a:ahLst/>
              <a:cxnLst/>
              <a:rect l="l" t="t" r="r" b="b"/>
              <a:pathLst>
                <a:path w="6365875" h="576579">
                  <a:moveTo>
                    <a:pt x="0" y="576072"/>
                  </a:moveTo>
                  <a:lnTo>
                    <a:pt x="6365748" y="576072"/>
                  </a:lnTo>
                  <a:lnTo>
                    <a:pt x="6365748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07651" y="2484120"/>
              <a:ext cx="681990" cy="454913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9523856" y="2545461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回水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115" name="object 11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464040" y="4421123"/>
            <a:ext cx="681990" cy="454913"/>
          </a:xfrm>
          <a:prstGeom prst="rect">
            <a:avLst/>
          </a:prstGeom>
        </p:spPr>
      </p:pic>
      <p:sp>
        <p:nvSpPr>
          <p:cNvPr id="116" name="object 116"/>
          <p:cNvSpPr txBox="1"/>
          <p:nvPr/>
        </p:nvSpPr>
        <p:spPr>
          <a:xfrm>
            <a:off x="9579991" y="4482846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latin typeface="幼圆"/>
                <a:cs typeface="幼圆"/>
              </a:rPr>
              <a:t>回水</a:t>
            </a:r>
            <a:endParaRPr sz="160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56388"/>
            <a:ext cx="10833100" cy="1122680"/>
            <a:chOff x="850391" y="56388"/>
            <a:chExt cx="10833100" cy="1122680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1531" y="56388"/>
              <a:ext cx="1681733" cy="1122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040" y="56388"/>
              <a:ext cx="3713225" cy="1122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039" y="56388"/>
              <a:ext cx="2189225" cy="1122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0039" y="56388"/>
              <a:ext cx="1172718" cy="11224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7532" y="56388"/>
              <a:ext cx="919733" cy="1122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2039" y="56388"/>
              <a:ext cx="1172718" cy="112242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6939" y="6474967"/>
            <a:ext cx="178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63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54300" y="223773"/>
            <a:ext cx="6884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5" dirty="0"/>
              <a:t>绿</a:t>
            </a:r>
            <a:r>
              <a:rPr sz="4000" spc="-5" dirty="0"/>
              <a:t>色智</a:t>
            </a:r>
            <a:r>
              <a:rPr sz="4000" dirty="0"/>
              <a:t>慧</a:t>
            </a:r>
            <a:r>
              <a:rPr sz="4000" spc="-5" dirty="0"/>
              <a:t>能源</a:t>
            </a:r>
            <a:r>
              <a:rPr sz="4000" dirty="0"/>
              <a:t>系</a:t>
            </a:r>
            <a:r>
              <a:rPr sz="4000" spc="5" dirty="0"/>
              <a:t>统</a:t>
            </a:r>
            <a:r>
              <a:rPr sz="4000" spc="-5" dirty="0"/>
              <a:t>实</a:t>
            </a:r>
            <a:r>
              <a:rPr sz="4000" dirty="0"/>
              <a:t>验室</a:t>
            </a:r>
            <a:r>
              <a:rPr sz="4000" spc="-5" dirty="0"/>
              <a:t>（1）</a:t>
            </a:r>
            <a:endParaRPr sz="4000"/>
          </a:p>
        </p:txBody>
      </p:sp>
      <p:grpSp>
        <p:nvGrpSpPr>
          <p:cNvPr id="12" name="object 12"/>
          <p:cNvGrpSpPr/>
          <p:nvPr/>
        </p:nvGrpSpPr>
        <p:grpSpPr>
          <a:xfrm>
            <a:off x="0" y="1821179"/>
            <a:ext cx="12192000" cy="3686810"/>
            <a:chOff x="0" y="1821179"/>
            <a:chExt cx="12192000" cy="368681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821179"/>
              <a:ext cx="12192000" cy="36865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5648" y="2016239"/>
              <a:ext cx="889253" cy="4579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5648" y="2260079"/>
              <a:ext cx="889253" cy="4579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72233" y="2077338"/>
            <a:ext cx="638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商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综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测 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95955" y="2036051"/>
            <a:ext cx="2785110" cy="708025"/>
            <a:chOff x="2695955" y="2036051"/>
            <a:chExt cx="2785110" cy="70802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5955" y="2036051"/>
              <a:ext cx="889254" cy="4579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5955" y="2279891"/>
              <a:ext cx="889254" cy="4579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21023" y="2036051"/>
              <a:ext cx="889253" cy="4579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21023" y="2279891"/>
              <a:ext cx="889253" cy="4579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1811" y="2042147"/>
              <a:ext cx="889253" cy="4579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1811" y="2285987"/>
              <a:ext cx="889253" cy="45797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812160" y="2104136"/>
            <a:ext cx="2533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38530" algn="l"/>
                <a:tab pos="1908175" algn="l"/>
              </a:tabLst>
            </a:pPr>
            <a:r>
              <a:rPr sz="2400" b="1" spc="7" baseline="1736" dirty="0">
                <a:solidFill>
                  <a:srgbClr val="FFFFFF"/>
                </a:solidFill>
                <a:latin typeface="幼圆"/>
                <a:cs typeface="幼圆"/>
              </a:rPr>
              <a:t>家</a:t>
            </a:r>
            <a:r>
              <a:rPr sz="2400" b="1" spc="-7" baseline="1736" dirty="0">
                <a:solidFill>
                  <a:srgbClr val="FFFFFF"/>
                </a:solidFill>
                <a:latin typeface="幼圆"/>
                <a:cs typeface="幼圆"/>
              </a:rPr>
              <a:t>居</a:t>
            </a:r>
            <a:r>
              <a:rPr sz="2400" b="1" spc="-22" baseline="1736" dirty="0">
                <a:solidFill>
                  <a:srgbClr val="FFFFFF"/>
                </a:solidFill>
                <a:latin typeface="幼圆"/>
                <a:cs typeface="幼圆"/>
              </a:rPr>
              <a:t>测</a:t>
            </a:r>
            <a:r>
              <a:rPr sz="2400" b="1" baseline="1736" dirty="0">
                <a:solidFill>
                  <a:srgbClr val="FFFFFF"/>
                </a:solidFill>
                <a:latin typeface="幼圆"/>
                <a:cs typeface="幼圆"/>
              </a:rPr>
              <a:t>	</a:t>
            </a:r>
            <a:r>
              <a:rPr sz="2400" b="1" spc="7" baseline="1736" dirty="0">
                <a:solidFill>
                  <a:srgbClr val="FFFFFF"/>
                </a:solidFill>
                <a:latin typeface="幼圆"/>
                <a:cs typeface="幼圆"/>
              </a:rPr>
              <a:t>办</a:t>
            </a:r>
            <a:r>
              <a:rPr sz="2400" b="1" spc="-7" baseline="1736" dirty="0">
                <a:solidFill>
                  <a:srgbClr val="FFFFFF"/>
                </a:solidFill>
                <a:latin typeface="幼圆"/>
                <a:cs typeface="幼圆"/>
              </a:rPr>
              <a:t>公</a:t>
            </a:r>
            <a:r>
              <a:rPr sz="2400" b="1" spc="-22" baseline="1736" dirty="0">
                <a:solidFill>
                  <a:srgbClr val="FFFFFF"/>
                </a:solidFill>
                <a:latin typeface="幼圆"/>
                <a:cs typeface="幼圆"/>
              </a:rPr>
              <a:t>测</a:t>
            </a:r>
            <a:r>
              <a:rPr sz="2400" b="1" baseline="1736" dirty="0">
                <a:solidFill>
                  <a:srgbClr val="FFFFFF"/>
                </a:solidFill>
                <a:latin typeface="幼圆"/>
                <a:cs typeface="幼圆"/>
              </a:rPr>
              <a:t>	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办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公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测 </a:t>
            </a:r>
            <a:r>
              <a:rPr sz="2400" b="1" spc="7" baseline="1736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2400" b="1" spc="-7" baseline="1736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2400" b="1" spc="-22" baseline="1736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r>
              <a:rPr sz="2400" b="1" baseline="1736" dirty="0">
                <a:solidFill>
                  <a:srgbClr val="FFFFFF"/>
                </a:solidFill>
                <a:latin typeface="幼圆"/>
                <a:cs typeface="幼圆"/>
              </a:rPr>
              <a:t>	</a:t>
            </a:r>
            <a:r>
              <a:rPr sz="2400" b="1" spc="7" baseline="1736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2400" b="1" spc="-7" baseline="1736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2400" b="1" spc="-22" baseline="1736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r>
              <a:rPr sz="2400" b="1" baseline="1736" dirty="0">
                <a:solidFill>
                  <a:srgbClr val="FFFFFF"/>
                </a:solidFill>
                <a:latin typeface="幼圆"/>
                <a:cs typeface="幼圆"/>
              </a:rPr>
              <a:t>	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31619" y="3980675"/>
            <a:ext cx="1503426" cy="45797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647570" y="4042664"/>
            <a:ext cx="125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会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客测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0207" y="4253471"/>
            <a:ext cx="1503426" cy="4579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57047" y="4315459"/>
            <a:ext cx="125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会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议测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试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环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境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14472" y="4567415"/>
            <a:ext cx="889635" cy="702310"/>
            <a:chOff x="3014472" y="4567415"/>
            <a:chExt cx="889635" cy="702310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14472" y="4567415"/>
              <a:ext cx="889253" cy="4579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14472" y="4811255"/>
              <a:ext cx="479285" cy="45797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31057" y="4629150"/>
            <a:ext cx="638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空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调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机 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组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23715" y="4689335"/>
            <a:ext cx="1607185" cy="458470"/>
            <a:chOff x="3823715" y="4689335"/>
            <a:chExt cx="1607185" cy="458470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23715" y="4689335"/>
              <a:ext cx="685038" cy="4579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33671" y="4689335"/>
              <a:ext cx="378701" cy="4579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7303" y="4689335"/>
              <a:ext cx="1093470" cy="45797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3941190" y="4752213"/>
            <a:ext cx="1355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储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氢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+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燃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料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电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池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71515" y="3733787"/>
            <a:ext cx="1953260" cy="1045210"/>
            <a:chOff x="5271515" y="3733787"/>
            <a:chExt cx="1953260" cy="1045210"/>
          </a:xfrm>
        </p:grpSpPr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1515" y="4320527"/>
              <a:ext cx="890777" cy="4579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7211" y="4320527"/>
              <a:ext cx="377189" cy="4579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9319" y="4320527"/>
              <a:ext cx="889253" cy="4579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28587" y="3733787"/>
              <a:ext cx="791717" cy="4579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45223" y="3733787"/>
              <a:ext cx="479285" cy="4579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8587" y="3977627"/>
              <a:ext cx="685038" cy="45797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388990" y="3796410"/>
            <a:ext cx="1701800" cy="855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9644" marR="508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AC/D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C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配 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电柜</a:t>
            </a:r>
            <a:endParaRPr sz="1600">
              <a:latin typeface="幼圆"/>
              <a:cs typeface="幼圆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储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冷</a:t>
            </a:r>
            <a:r>
              <a:rPr sz="1600" b="1" spc="10" dirty="0">
                <a:solidFill>
                  <a:srgbClr val="FFFFFF"/>
                </a:solidFill>
                <a:latin typeface="幼圆"/>
                <a:cs typeface="幼圆"/>
              </a:rPr>
              <a:t>水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+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储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热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水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72684" y="2747759"/>
            <a:ext cx="1709165" cy="45797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590159" y="2809112"/>
            <a:ext cx="14573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数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据可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视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化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中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心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30440" y="2630411"/>
            <a:ext cx="1093470" cy="45797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7447915" y="2693035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系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统沙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盘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165847" y="5055095"/>
            <a:ext cx="1503426" cy="457974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7282688" y="5117083"/>
            <a:ext cx="125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人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机互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动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平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台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461247" y="3953243"/>
            <a:ext cx="2323465" cy="702310"/>
            <a:chOff x="8461247" y="3953243"/>
            <a:chExt cx="2323465" cy="702310"/>
          </a:xfrm>
        </p:grpSpPr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61247" y="3953243"/>
              <a:ext cx="2323338" cy="4579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75419" y="4197083"/>
              <a:ext cx="1093470" cy="45797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8578722" y="4014978"/>
            <a:ext cx="20713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6745" marR="5080" indent="-61468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信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息物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理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融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合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综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合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安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全 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测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试平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台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553700" y="3425939"/>
            <a:ext cx="1638300" cy="702310"/>
            <a:chOff x="10553700" y="3425939"/>
            <a:chExt cx="1638300" cy="702310"/>
          </a:xfrm>
        </p:grpSpPr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53700" y="3425939"/>
              <a:ext cx="1638300" cy="4579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861547" y="3669779"/>
              <a:ext cx="1093470" cy="45797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670793" y="3488563"/>
            <a:ext cx="1457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040" marR="5080" indent="-307975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企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业多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能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流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协</a:t>
            </a:r>
            <a:r>
              <a:rPr sz="1600" b="1" spc="-10" dirty="0">
                <a:solidFill>
                  <a:srgbClr val="FFFFFF"/>
                </a:solidFill>
                <a:latin typeface="幼圆"/>
                <a:cs typeface="幼圆"/>
              </a:rPr>
              <a:t>同 </a:t>
            </a:r>
            <a:r>
              <a:rPr sz="1600" b="1" spc="5" dirty="0">
                <a:solidFill>
                  <a:srgbClr val="FFFFFF"/>
                </a:solidFill>
                <a:latin typeface="幼圆"/>
                <a:cs typeface="幼圆"/>
              </a:rPr>
              <a:t>优</a:t>
            </a:r>
            <a:r>
              <a:rPr sz="1600" b="1" spc="-5" dirty="0">
                <a:solidFill>
                  <a:srgbClr val="FFFFFF"/>
                </a:solidFill>
                <a:latin typeface="幼圆"/>
                <a:cs typeface="幼圆"/>
              </a:rPr>
              <a:t>化平</a:t>
            </a:r>
            <a:r>
              <a:rPr sz="1600" b="1" spc="-15" dirty="0">
                <a:solidFill>
                  <a:srgbClr val="FFFFFF"/>
                </a:solidFill>
                <a:latin typeface="幼圆"/>
                <a:cs typeface="幼圆"/>
              </a:rPr>
              <a:t>台</a:t>
            </a:r>
            <a:endParaRPr sz="160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252727"/>
            <a:ext cx="12192000" cy="4041775"/>
            <a:chOff x="0" y="1252727"/>
            <a:chExt cx="12192000" cy="4041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26691"/>
              <a:ext cx="12191999" cy="35676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5" y="1252727"/>
              <a:ext cx="2788920" cy="75285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5413247"/>
            <a:ext cx="12176125" cy="1192530"/>
            <a:chOff x="0" y="5413247"/>
            <a:chExt cx="12176125" cy="11925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30595"/>
              <a:ext cx="477761" cy="5158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" y="5413247"/>
              <a:ext cx="9595866" cy="6804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1659" y="5413247"/>
              <a:ext cx="1325118" cy="680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0631" y="5413247"/>
              <a:ext cx="1018794" cy="6804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042659"/>
              <a:ext cx="477761" cy="51586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40" y="5925311"/>
              <a:ext cx="7757922" cy="6804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3716" y="5925311"/>
              <a:ext cx="1018794" cy="680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6364" y="5925311"/>
              <a:ext cx="560070" cy="6804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00288" y="5925311"/>
              <a:ext cx="1937766" cy="6804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1907" y="5925311"/>
              <a:ext cx="1018794" cy="6804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44556" y="5925311"/>
              <a:ext cx="1631442" cy="68046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8739" y="5362972"/>
            <a:ext cx="11896090" cy="105092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5"/>
              </a:spcBef>
              <a:buClr>
                <a:srgbClr val="0033CC"/>
              </a:buClr>
              <a:buSzPct val="79166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400" b="1" spc="-5" dirty="0">
                <a:latin typeface="幼圆"/>
                <a:cs typeface="幼圆"/>
              </a:rPr>
              <a:t>氢、电、冷、热、可再生多能协同，储氢与传统储热储冷协调，实</a:t>
            </a:r>
            <a:r>
              <a:rPr sz="2400" b="1" spc="5" dirty="0">
                <a:latin typeface="幼圆"/>
                <a:cs typeface="幼圆"/>
              </a:rPr>
              <a:t>现</a:t>
            </a:r>
            <a:r>
              <a:rPr sz="2400" b="1" spc="-5" dirty="0">
                <a:solidFill>
                  <a:srgbClr val="FF0000"/>
                </a:solidFill>
                <a:latin typeface="幼圆"/>
                <a:cs typeface="幼圆"/>
              </a:rPr>
              <a:t>近零</a:t>
            </a:r>
            <a:r>
              <a:rPr sz="2400" b="1" dirty="0">
                <a:solidFill>
                  <a:srgbClr val="FF0000"/>
                </a:solidFill>
                <a:latin typeface="幼圆"/>
                <a:cs typeface="幼圆"/>
              </a:rPr>
              <a:t>碳</a:t>
            </a:r>
            <a:r>
              <a:rPr sz="2400" b="1" spc="-5" dirty="0">
                <a:latin typeface="幼圆"/>
                <a:cs typeface="幼圆"/>
              </a:rPr>
              <a:t>运行</a:t>
            </a:r>
            <a:endParaRPr sz="2400">
              <a:latin typeface="幼圆"/>
              <a:cs typeface="幼圆"/>
            </a:endParaRPr>
          </a:p>
          <a:p>
            <a:pPr marL="393700" indent="-381000">
              <a:lnSpc>
                <a:spcPct val="100000"/>
              </a:lnSpc>
              <a:spcBef>
                <a:spcPts val="1155"/>
              </a:spcBef>
              <a:buClr>
                <a:srgbClr val="0033CC"/>
              </a:buClr>
              <a:buSzPct val="79166"/>
              <a:buFont typeface="Wingdings"/>
              <a:buChar char=""/>
              <a:tabLst>
                <a:tab pos="393065" algn="l"/>
                <a:tab pos="393700" algn="l"/>
              </a:tabLst>
            </a:pPr>
            <a:r>
              <a:rPr sz="2400" b="1" dirty="0">
                <a:latin typeface="幼圆"/>
                <a:cs typeface="幼圆"/>
              </a:rPr>
              <a:t>优化可再生新能源利用，基于分时电价进行需求响应</a:t>
            </a:r>
            <a:r>
              <a:rPr sz="2400" b="1" spc="5" dirty="0">
                <a:latin typeface="幼圆"/>
                <a:cs typeface="幼圆"/>
              </a:rPr>
              <a:t>，</a:t>
            </a:r>
            <a:r>
              <a:rPr sz="2400" b="1" dirty="0">
                <a:solidFill>
                  <a:srgbClr val="FF0000"/>
                </a:solidFill>
                <a:latin typeface="幼圆"/>
                <a:cs typeface="幼圆"/>
              </a:rPr>
              <a:t>独立/并网运行，</a:t>
            </a:r>
            <a:r>
              <a:rPr sz="2400" b="1" dirty="0">
                <a:latin typeface="幼圆"/>
                <a:cs typeface="幼圆"/>
              </a:rPr>
              <a:t>实现</a:t>
            </a:r>
            <a:r>
              <a:rPr sz="2400" b="1" dirty="0">
                <a:solidFill>
                  <a:srgbClr val="FF0000"/>
                </a:solidFill>
                <a:latin typeface="幼圆"/>
                <a:cs typeface="幼圆"/>
              </a:rPr>
              <a:t>节能增效</a:t>
            </a:r>
            <a:endParaRPr sz="2400">
              <a:latin typeface="幼圆"/>
              <a:cs typeface="幼圆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34767" y="33528"/>
            <a:ext cx="7553959" cy="1149985"/>
            <a:chOff x="2334767" y="33528"/>
            <a:chExt cx="7553959" cy="114998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4767" y="33528"/>
              <a:ext cx="6762750" cy="11193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5339" y="64008"/>
              <a:ext cx="944118" cy="11193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7279" y="33528"/>
              <a:ext cx="1171194" cy="111937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637535" y="199390"/>
            <a:ext cx="691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绿色智慧能</a:t>
            </a:r>
            <a:r>
              <a:rPr sz="4000" spc="-5" dirty="0"/>
              <a:t>源系</a:t>
            </a:r>
            <a:r>
              <a:rPr sz="4000" dirty="0"/>
              <a:t>统</a:t>
            </a:r>
            <a:r>
              <a:rPr sz="4000" spc="-5" dirty="0"/>
              <a:t>实验</a:t>
            </a:r>
            <a:r>
              <a:rPr sz="4000" dirty="0"/>
              <a:t>室</a:t>
            </a:r>
            <a:r>
              <a:rPr sz="4000" spc="30" dirty="0"/>
              <a:t>（</a:t>
            </a:r>
            <a:r>
              <a:rPr sz="4000" spc="-10" dirty="0">
                <a:latin typeface="Arial"/>
                <a:cs typeface="Arial"/>
              </a:rPr>
              <a:t>2</a:t>
            </a:r>
            <a:r>
              <a:rPr sz="4000" spc="-5" dirty="0"/>
              <a:t>）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0"/>
            <a:ext cx="11082655" cy="2624455"/>
            <a:chOff x="850391" y="0"/>
            <a:chExt cx="11082655" cy="2624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3287" y="1027175"/>
              <a:ext cx="2389631" cy="1597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7503" y="0"/>
              <a:ext cx="6762750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8075" y="30480"/>
              <a:ext cx="944118" cy="1119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0015" y="0"/>
              <a:ext cx="1171194" cy="111937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6474967"/>
            <a:ext cx="178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65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29382" y="165938"/>
            <a:ext cx="6917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绿</a:t>
            </a:r>
            <a:r>
              <a:rPr sz="4000" spc="10" dirty="0"/>
              <a:t>色</a:t>
            </a:r>
            <a:r>
              <a:rPr sz="4000" spc="-5" dirty="0"/>
              <a:t>智</a:t>
            </a:r>
            <a:r>
              <a:rPr sz="4000" spc="10" dirty="0"/>
              <a:t>慧</a:t>
            </a:r>
            <a:r>
              <a:rPr sz="4000" spc="-5" dirty="0"/>
              <a:t>能源系</a:t>
            </a:r>
            <a:r>
              <a:rPr sz="4000" spc="5" dirty="0"/>
              <a:t>统</a:t>
            </a:r>
            <a:r>
              <a:rPr sz="4000" spc="-5" dirty="0"/>
              <a:t>实验室</a:t>
            </a:r>
            <a:r>
              <a:rPr sz="4000" dirty="0"/>
              <a:t>（</a:t>
            </a:r>
            <a:r>
              <a:rPr sz="4000" dirty="0">
                <a:latin typeface="Arial"/>
                <a:cs typeface="Arial"/>
              </a:rPr>
              <a:t>3</a:t>
            </a:r>
            <a:r>
              <a:rPr sz="4000" dirty="0"/>
              <a:t>）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71" y="1086611"/>
            <a:ext cx="11890375" cy="5651500"/>
            <a:chOff x="42671" y="1086611"/>
            <a:chExt cx="11890375" cy="56515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1" y="1112519"/>
              <a:ext cx="3450336" cy="25862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8060" y="1086611"/>
              <a:ext cx="3051047" cy="2039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9483" y="1510283"/>
              <a:ext cx="3043428" cy="20345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1479" y="3962398"/>
              <a:ext cx="3698748" cy="2775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2724" y="2624327"/>
              <a:ext cx="2330196" cy="17480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95" y="3962398"/>
              <a:ext cx="3700272" cy="27752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37075" y="3962398"/>
              <a:ext cx="3700272" cy="2775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71627"/>
            <a:ext cx="10833100" cy="1119505"/>
            <a:chOff x="850391" y="71627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6532" y="71627"/>
              <a:ext cx="2695193" cy="1119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9547" y="71627"/>
              <a:ext cx="1677161" cy="111937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59046" y="238505"/>
            <a:ext cx="3074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主</a:t>
            </a:r>
            <a:r>
              <a:rPr sz="4000" spc="-5" dirty="0"/>
              <a:t>要科</a:t>
            </a:r>
            <a:r>
              <a:rPr sz="4000" spc="10" dirty="0"/>
              <a:t>学</a:t>
            </a:r>
            <a:r>
              <a:rPr sz="4000" spc="-5" dirty="0"/>
              <a:t>问题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548640" y="1271016"/>
            <a:ext cx="11150600" cy="3338829"/>
            <a:chOff x="548640" y="1271016"/>
            <a:chExt cx="11150600" cy="333882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00" y="1271016"/>
              <a:ext cx="2574798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" y="1586496"/>
              <a:ext cx="275094" cy="273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707" y="1595247"/>
              <a:ext cx="228600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2635" y="1271016"/>
              <a:ext cx="738377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6851" y="1271016"/>
              <a:ext cx="8692134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000" y="1807464"/>
              <a:ext cx="7468361" cy="8999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000" y="2441448"/>
              <a:ext cx="10732770" cy="8999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" y="2756928"/>
              <a:ext cx="275094" cy="2735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707" y="2765679"/>
              <a:ext cx="228600" cy="2270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700" y="3075432"/>
              <a:ext cx="8692134" cy="8999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" y="3390912"/>
              <a:ext cx="275094" cy="27354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707" y="3399663"/>
              <a:ext cx="228600" cy="2270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700" y="3709416"/>
              <a:ext cx="3390138" cy="8999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" y="4024896"/>
              <a:ext cx="275094" cy="2735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707" y="4033647"/>
              <a:ext cx="228600" cy="2270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5" y="3709416"/>
              <a:ext cx="2166366" cy="8999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35880" y="3709416"/>
              <a:ext cx="2573274" cy="89992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87983" y="1351635"/>
            <a:ext cx="10537825" cy="300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5080">
              <a:lnSpc>
                <a:spcPct val="110100"/>
              </a:lnSpc>
              <a:spcBef>
                <a:spcPts val="95"/>
              </a:spcBef>
            </a:pPr>
            <a:r>
              <a:rPr sz="3200" b="1" spc="-5" dirty="0">
                <a:latin typeface="幼圆"/>
                <a:cs typeface="幼圆"/>
              </a:rPr>
              <a:t>信息</a:t>
            </a:r>
            <a:r>
              <a:rPr sz="3200" b="1" spc="-10" dirty="0">
                <a:latin typeface="幼圆"/>
                <a:cs typeface="幼圆"/>
              </a:rPr>
              <a:t>流</a:t>
            </a:r>
            <a:r>
              <a:rPr sz="3200" b="1" spc="-5" dirty="0">
                <a:latin typeface="幼圆"/>
                <a:cs typeface="幼圆"/>
              </a:rPr>
              <a:t>和</a:t>
            </a:r>
            <a:r>
              <a:rPr sz="3200" b="1" spc="10" dirty="0">
                <a:latin typeface="幼圆"/>
                <a:cs typeface="幼圆"/>
              </a:rPr>
              <a:t>氢</a:t>
            </a:r>
            <a:r>
              <a:rPr sz="3200" b="1" spc="-10" dirty="0">
                <a:latin typeface="幼圆"/>
                <a:cs typeface="幼圆"/>
              </a:rPr>
              <a:t>-电</a:t>
            </a:r>
            <a:r>
              <a:rPr sz="3200" b="1" spc="-5" dirty="0">
                <a:latin typeface="幼圆"/>
                <a:cs typeface="幼圆"/>
              </a:rPr>
              <a:t>二次</a:t>
            </a:r>
            <a:r>
              <a:rPr sz="3200" b="1" spc="-10" dirty="0">
                <a:latin typeface="幼圆"/>
                <a:cs typeface="幼圆"/>
              </a:rPr>
              <a:t>能</a:t>
            </a:r>
            <a:r>
              <a:rPr sz="3200" b="1" spc="-5" dirty="0">
                <a:latin typeface="幼圆"/>
                <a:cs typeface="幼圆"/>
              </a:rPr>
              <a:t>源及</a:t>
            </a:r>
            <a:r>
              <a:rPr sz="3200" b="1" spc="-10" dirty="0">
                <a:latin typeface="幼圆"/>
                <a:cs typeface="幼圆"/>
              </a:rPr>
              <a:t>多</a:t>
            </a:r>
            <a:r>
              <a:rPr sz="3200" b="1" spc="-5" dirty="0">
                <a:latin typeface="幼圆"/>
                <a:cs typeface="幼圆"/>
              </a:rPr>
              <a:t>种能</a:t>
            </a:r>
            <a:r>
              <a:rPr sz="3200" b="1" spc="-10" dirty="0">
                <a:latin typeface="幼圆"/>
                <a:cs typeface="幼圆"/>
              </a:rPr>
              <a:t>源</a:t>
            </a:r>
            <a:r>
              <a:rPr sz="3200" b="1" spc="-5" dirty="0">
                <a:latin typeface="幼圆"/>
                <a:cs typeface="幼圆"/>
              </a:rPr>
              <a:t>流网</a:t>
            </a:r>
            <a:r>
              <a:rPr sz="3200" b="1" spc="-10" dirty="0">
                <a:latin typeface="幼圆"/>
                <a:cs typeface="幼圆"/>
              </a:rPr>
              <a:t>络</a:t>
            </a:r>
            <a:r>
              <a:rPr sz="3200" b="1" spc="-5" dirty="0">
                <a:latin typeface="幼圆"/>
                <a:cs typeface="幼圆"/>
              </a:rPr>
              <a:t>间的</a:t>
            </a:r>
            <a:r>
              <a:rPr sz="3200" b="1" spc="-10" dirty="0">
                <a:latin typeface="幼圆"/>
                <a:cs typeface="幼圆"/>
              </a:rPr>
              <a:t>时</a:t>
            </a:r>
            <a:r>
              <a:rPr sz="3200" b="1" spc="-5" dirty="0">
                <a:latin typeface="幼圆"/>
                <a:cs typeface="幼圆"/>
              </a:rPr>
              <a:t>空多</a:t>
            </a:r>
            <a:r>
              <a:rPr sz="3200" b="1" spc="-10" dirty="0">
                <a:latin typeface="幼圆"/>
                <a:cs typeface="幼圆"/>
              </a:rPr>
              <a:t>尺度 </a:t>
            </a:r>
            <a:r>
              <a:rPr sz="3200" b="1" spc="-5" dirty="0">
                <a:latin typeface="幼圆"/>
                <a:cs typeface="幼圆"/>
              </a:rPr>
              <a:t>耦合</a:t>
            </a:r>
            <a:r>
              <a:rPr sz="3200" b="1" spc="-10" dirty="0">
                <a:latin typeface="幼圆"/>
                <a:cs typeface="幼圆"/>
              </a:rPr>
              <a:t>、</a:t>
            </a:r>
            <a:r>
              <a:rPr sz="3200" b="1" spc="-5" dirty="0">
                <a:latin typeface="幼圆"/>
                <a:cs typeface="幼圆"/>
              </a:rPr>
              <a:t>动态</a:t>
            </a:r>
            <a:r>
              <a:rPr sz="3200" b="1" spc="-10" dirty="0">
                <a:latin typeface="幼圆"/>
                <a:cs typeface="幼圆"/>
              </a:rPr>
              <a:t>转</a:t>
            </a:r>
            <a:r>
              <a:rPr sz="3200" b="1" spc="-5" dirty="0">
                <a:latin typeface="幼圆"/>
                <a:cs typeface="幼圆"/>
              </a:rPr>
              <a:t>换关</a:t>
            </a:r>
            <a:r>
              <a:rPr sz="3200" b="1" spc="-10" dirty="0">
                <a:latin typeface="幼圆"/>
                <a:cs typeface="幼圆"/>
              </a:rPr>
              <a:t>系</a:t>
            </a:r>
            <a:r>
              <a:rPr sz="3200" b="1" spc="-5" dirty="0">
                <a:latin typeface="幼圆"/>
                <a:cs typeface="幼圆"/>
              </a:rPr>
              <a:t>的机</a:t>
            </a:r>
            <a:r>
              <a:rPr sz="3200" b="1" spc="-10" dirty="0">
                <a:latin typeface="幼圆"/>
                <a:cs typeface="幼圆"/>
              </a:rPr>
              <a:t>理</a:t>
            </a:r>
            <a:r>
              <a:rPr sz="3200" b="1" spc="-5" dirty="0">
                <a:latin typeface="幼圆"/>
                <a:cs typeface="幼圆"/>
              </a:rPr>
              <a:t>和数</a:t>
            </a:r>
            <a:r>
              <a:rPr sz="3200" b="1" spc="-10" dirty="0">
                <a:latin typeface="幼圆"/>
                <a:cs typeface="幼圆"/>
              </a:rPr>
              <a:t>据</a:t>
            </a:r>
            <a:r>
              <a:rPr sz="3200" b="1" spc="-5" dirty="0">
                <a:latin typeface="幼圆"/>
                <a:cs typeface="幼圆"/>
              </a:rPr>
              <a:t>模</a:t>
            </a:r>
            <a:r>
              <a:rPr sz="3200" b="1" spc="-10" dirty="0">
                <a:latin typeface="幼圆"/>
                <a:cs typeface="幼圆"/>
              </a:rPr>
              <a:t>型</a:t>
            </a:r>
            <a:endParaRPr sz="3200">
              <a:latin typeface="幼圆"/>
              <a:cs typeface="幼圆"/>
            </a:endParaRPr>
          </a:p>
          <a:p>
            <a:pPr marL="12700" marR="210185" indent="114300">
              <a:lnSpc>
                <a:spcPct val="130000"/>
              </a:lnSpc>
            </a:pPr>
            <a:r>
              <a:rPr sz="3200" b="1" spc="-5" dirty="0">
                <a:latin typeface="幼圆"/>
                <a:cs typeface="幼圆"/>
              </a:rPr>
              <a:t>多能</a:t>
            </a:r>
            <a:r>
              <a:rPr sz="3200" b="1" spc="-10" dirty="0">
                <a:latin typeface="幼圆"/>
                <a:cs typeface="幼圆"/>
              </a:rPr>
              <a:t>耦</a:t>
            </a:r>
            <a:r>
              <a:rPr sz="3200" b="1" spc="-5" dirty="0">
                <a:latin typeface="幼圆"/>
                <a:cs typeface="幼圆"/>
              </a:rPr>
              <a:t>合信</a:t>
            </a:r>
            <a:r>
              <a:rPr sz="3200" b="1" spc="-10" dirty="0">
                <a:latin typeface="幼圆"/>
                <a:cs typeface="幼圆"/>
              </a:rPr>
              <a:t>息</a:t>
            </a:r>
            <a:r>
              <a:rPr sz="3200" b="1" spc="-5" dirty="0">
                <a:latin typeface="幼圆"/>
                <a:cs typeface="幼圆"/>
              </a:rPr>
              <a:t>物理</a:t>
            </a:r>
            <a:r>
              <a:rPr sz="3200" b="1" spc="-10" dirty="0">
                <a:latin typeface="幼圆"/>
                <a:cs typeface="幼圆"/>
              </a:rPr>
              <a:t>融</a:t>
            </a:r>
            <a:r>
              <a:rPr sz="3200" b="1" spc="-5" dirty="0">
                <a:latin typeface="幼圆"/>
                <a:cs typeface="幼圆"/>
              </a:rPr>
              <a:t>合能</a:t>
            </a:r>
            <a:r>
              <a:rPr sz="3200" b="1" spc="-10" dirty="0">
                <a:latin typeface="幼圆"/>
                <a:cs typeface="幼圆"/>
              </a:rPr>
              <a:t>源</a:t>
            </a:r>
            <a:r>
              <a:rPr sz="3200" b="1" spc="-5" dirty="0">
                <a:latin typeface="幼圆"/>
                <a:cs typeface="幼圆"/>
              </a:rPr>
              <a:t>系统</a:t>
            </a:r>
            <a:r>
              <a:rPr sz="3200" b="1" spc="-10" dirty="0">
                <a:latin typeface="幼圆"/>
                <a:cs typeface="幼圆"/>
              </a:rPr>
              <a:t>安</a:t>
            </a:r>
            <a:r>
              <a:rPr sz="3200" b="1" spc="-5" dirty="0">
                <a:latin typeface="幼圆"/>
                <a:cs typeface="幼圆"/>
              </a:rPr>
              <a:t>全运</a:t>
            </a:r>
            <a:r>
              <a:rPr sz="3200" b="1" spc="-10" dirty="0">
                <a:latin typeface="幼圆"/>
                <a:cs typeface="幼圆"/>
              </a:rPr>
              <a:t>行</a:t>
            </a:r>
            <a:r>
              <a:rPr sz="3200" b="1" spc="-5" dirty="0">
                <a:latin typeface="幼圆"/>
                <a:cs typeface="幼圆"/>
              </a:rPr>
              <a:t>优化</a:t>
            </a:r>
            <a:r>
              <a:rPr sz="3200" b="1" spc="-10" dirty="0">
                <a:latin typeface="幼圆"/>
                <a:cs typeface="幼圆"/>
              </a:rPr>
              <a:t>理</a:t>
            </a:r>
            <a:r>
              <a:rPr sz="3200" b="1" spc="-5" dirty="0">
                <a:latin typeface="幼圆"/>
                <a:cs typeface="幼圆"/>
              </a:rPr>
              <a:t>论与</a:t>
            </a:r>
            <a:r>
              <a:rPr sz="3200" b="1" spc="-10" dirty="0">
                <a:latin typeface="幼圆"/>
                <a:cs typeface="幼圆"/>
              </a:rPr>
              <a:t>方法 包</a:t>
            </a:r>
            <a:r>
              <a:rPr sz="3200" b="1" spc="5" dirty="0">
                <a:latin typeface="幼圆"/>
                <a:cs typeface="幼圆"/>
              </a:rPr>
              <a:t>含</a:t>
            </a:r>
            <a:r>
              <a:rPr sz="3200" b="1" spc="-10" dirty="0">
                <a:latin typeface="幼圆"/>
                <a:cs typeface="幼圆"/>
              </a:rPr>
              <a:t>氢能</a:t>
            </a:r>
            <a:r>
              <a:rPr sz="3200" b="1" dirty="0">
                <a:latin typeface="幼圆"/>
                <a:cs typeface="幼圆"/>
              </a:rPr>
              <a:t>供</a:t>
            </a:r>
            <a:r>
              <a:rPr sz="3200" b="1" spc="-10" dirty="0">
                <a:latin typeface="幼圆"/>
                <a:cs typeface="幼圆"/>
              </a:rPr>
              <a:t>需链</a:t>
            </a:r>
            <a:r>
              <a:rPr sz="3200" b="1" dirty="0">
                <a:latin typeface="幼圆"/>
                <a:cs typeface="幼圆"/>
              </a:rPr>
              <a:t>的</a:t>
            </a:r>
            <a:r>
              <a:rPr sz="3200" b="1" spc="-10" dirty="0">
                <a:latin typeface="幼圆"/>
                <a:cs typeface="幼圆"/>
              </a:rPr>
              <a:t>智能</a:t>
            </a:r>
            <a:r>
              <a:rPr sz="3200" b="1" dirty="0">
                <a:latin typeface="幼圆"/>
                <a:cs typeface="幼圆"/>
              </a:rPr>
              <a:t>性</a:t>
            </a:r>
            <a:r>
              <a:rPr sz="3200" b="1" spc="-10" dirty="0">
                <a:latin typeface="幼圆"/>
                <a:cs typeface="幼圆"/>
              </a:rPr>
              <a:t>与多</a:t>
            </a:r>
            <a:r>
              <a:rPr sz="3200" b="1" dirty="0">
                <a:latin typeface="幼圆"/>
                <a:cs typeface="幼圆"/>
              </a:rPr>
              <a:t>能</a:t>
            </a:r>
            <a:r>
              <a:rPr sz="3200" b="1" spc="-10" dirty="0">
                <a:latin typeface="幼圆"/>
                <a:cs typeface="幼圆"/>
              </a:rPr>
              <a:t>互补</a:t>
            </a:r>
            <a:r>
              <a:rPr sz="3200" b="1" dirty="0">
                <a:latin typeface="幼圆"/>
                <a:cs typeface="幼圆"/>
              </a:rPr>
              <a:t>协</a:t>
            </a:r>
            <a:r>
              <a:rPr sz="3200" b="1" spc="-10" dirty="0">
                <a:latin typeface="幼圆"/>
                <a:cs typeface="幼圆"/>
              </a:rPr>
              <a:t>调规划</a:t>
            </a:r>
            <a:endParaRPr sz="3200">
              <a:latin typeface="幼圆"/>
              <a:cs typeface="幼圆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3200" b="1" spc="-5" dirty="0">
                <a:latin typeface="幼圆"/>
                <a:cs typeface="幼圆"/>
              </a:rPr>
              <a:t>分布</a:t>
            </a:r>
            <a:r>
              <a:rPr sz="3200" b="1" spc="-10" dirty="0">
                <a:latin typeface="幼圆"/>
                <a:cs typeface="幼圆"/>
              </a:rPr>
              <a:t>式</a:t>
            </a:r>
            <a:r>
              <a:rPr sz="3200" b="1" spc="-5" dirty="0">
                <a:latin typeface="幼圆"/>
                <a:cs typeface="幼圆"/>
              </a:rPr>
              <a:t>能源</a:t>
            </a:r>
            <a:r>
              <a:rPr sz="3200" b="1" spc="-10" dirty="0">
                <a:latin typeface="幼圆"/>
                <a:cs typeface="幼圆"/>
              </a:rPr>
              <a:t>系</a:t>
            </a:r>
            <a:r>
              <a:rPr sz="3200" b="1" spc="10" dirty="0">
                <a:latin typeface="幼圆"/>
                <a:cs typeface="幼圆"/>
              </a:rPr>
              <a:t>统</a:t>
            </a:r>
            <a:r>
              <a:rPr sz="3200" b="1" spc="-5" dirty="0">
                <a:latin typeface="幼圆"/>
                <a:cs typeface="幼圆"/>
              </a:rPr>
              <a:t>市</a:t>
            </a:r>
            <a:r>
              <a:rPr sz="3200" b="1" spc="-10" dirty="0">
                <a:latin typeface="幼圆"/>
                <a:cs typeface="幼圆"/>
              </a:rPr>
              <a:t>场</a:t>
            </a:r>
            <a:r>
              <a:rPr sz="3200" b="1" dirty="0">
                <a:latin typeface="幼圆"/>
                <a:cs typeface="幼圆"/>
              </a:rPr>
              <a:t>设</a:t>
            </a:r>
            <a:r>
              <a:rPr sz="3200" b="1" spc="5" dirty="0">
                <a:latin typeface="幼圆"/>
                <a:cs typeface="幼圆"/>
              </a:rPr>
              <a:t>计</a:t>
            </a:r>
            <a:r>
              <a:rPr sz="3200" b="1" spc="-10" dirty="0">
                <a:latin typeface="幼圆"/>
                <a:cs typeface="幼圆"/>
              </a:rPr>
              <a:t>与</a:t>
            </a:r>
            <a:r>
              <a:rPr sz="3200" b="1" spc="-5" dirty="0">
                <a:latin typeface="幼圆"/>
                <a:cs typeface="幼圆"/>
              </a:rPr>
              <a:t>博弈</a:t>
            </a:r>
            <a:r>
              <a:rPr sz="3200" b="1" spc="-10" dirty="0">
                <a:latin typeface="幼圆"/>
                <a:cs typeface="幼圆"/>
              </a:rPr>
              <a:t>分析</a:t>
            </a:r>
            <a:endParaRPr sz="3200">
              <a:latin typeface="幼圆"/>
              <a:cs typeface="幼圆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35714" y="6630855"/>
            <a:ext cx="1778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888888"/>
                </a:solidFill>
                <a:latin typeface="Times New Roman"/>
                <a:cs typeface="Times New Roman"/>
              </a:rPr>
              <a:t>52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5547" y="30480"/>
            <a:ext cx="2693670" cy="11193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汇</a:t>
            </a:r>
            <a:r>
              <a:rPr spc="-5" dirty="0"/>
              <a:t>报内容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54963" y="1225296"/>
            <a:ext cx="4697730" cy="2167890"/>
            <a:chOff x="854963" y="1225296"/>
            <a:chExt cx="4697730" cy="2167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023" y="1225296"/>
              <a:ext cx="4191762" cy="899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963" y="1540776"/>
              <a:ext cx="275094" cy="2735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599" y="1549781"/>
              <a:ext cx="228600" cy="2270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23" y="1859280"/>
              <a:ext cx="2972562" cy="8999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963" y="2174760"/>
              <a:ext cx="275094" cy="273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599" y="2183765"/>
              <a:ext cx="228600" cy="2270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2424" y="1859280"/>
              <a:ext cx="1753362" cy="8999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023" y="2493263"/>
              <a:ext cx="1347977" cy="8999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963" y="2808744"/>
              <a:ext cx="275094" cy="273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599" y="2817749"/>
              <a:ext cx="228600" cy="227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7839" y="2493263"/>
              <a:ext cx="2565654" cy="8999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9331" y="2493263"/>
              <a:ext cx="1753362" cy="89992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94003" y="1209301"/>
            <a:ext cx="4090670" cy="192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3200" dirty="0">
                <a:latin typeface="黑体"/>
                <a:cs typeface="黑体"/>
              </a:rPr>
              <a:t>学科</a:t>
            </a:r>
            <a:r>
              <a:rPr sz="3200" spc="-15" dirty="0">
                <a:latin typeface="黑体"/>
                <a:cs typeface="黑体"/>
              </a:rPr>
              <a:t>背</a:t>
            </a:r>
            <a:r>
              <a:rPr sz="3200" dirty="0">
                <a:latin typeface="黑体"/>
                <a:cs typeface="黑体"/>
              </a:rPr>
              <a:t>景与</a:t>
            </a:r>
            <a:r>
              <a:rPr sz="3200" spc="-15" dirty="0">
                <a:latin typeface="黑体"/>
                <a:cs typeface="黑体"/>
              </a:rPr>
              <a:t>历</a:t>
            </a:r>
            <a:r>
              <a:rPr sz="3200" dirty="0">
                <a:latin typeface="黑体"/>
                <a:cs typeface="黑体"/>
              </a:rPr>
              <a:t>史沿革 </a:t>
            </a:r>
            <a:r>
              <a:rPr sz="3200" spc="5" dirty="0">
                <a:latin typeface="黑体"/>
                <a:cs typeface="黑体"/>
              </a:rPr>
              <a:t>新时</a:t>
            </a:r>
            <a:r>
              <a:rPr sz="3200" spc="-15" dirty="0">
                <a:latin typeface="黑体"/>
                <a:cs typeface="黑体"/>
              </a:rPr>
              <a:t>代</a:t>
            </a:r>
            <a:r>
              <a:rPr sz="3200" spc="5" dirty="0">
                <a:latin typeface="黑体"/>
                <a:cs typeface="黑体"/>
              </a:rPr>
              <a:t>的需</a:t>
            </a:r>
            <a:r>
              <a:rPr sz="3200" spc="-15" dirty="0">
                <a:latin typeface="黑体"/>
                <a:cs typeface="黑体"/>
              </a:rPr>
              <a:t>求</a:t>
            </a:r>
            <a:r>
              <a:rPr sz="3200" dirty="0">
                <a:latin typeface="黑体"/>
                <a:cs typeface="黑体"/>
              </a:rPr>
              <a:t>与案例 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网络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与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智能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时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代的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挑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战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60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56388"/>
            <a:ext cx="10833100" cy="1119505"/>
            <a:chOff x="850391" y="56388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2055" y="56388"/>
              <a:ext cx="8282178" cy="1119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554" y="222885"/>
            <a:ext cx="7642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“</a:t>
            </a:r>
            <a:r>
              <a:rPr sz="4000" spc="-5" dirty="0"/>
              <a:t>两化</a:t>
            </a:r>
            <a:r>
              <a:rPr sz="4000" dirty="0"/>
              <a:t>一</a:t>
            </a:r>
            <a:r>
              <a:rPr sz="4000" spc="-5" dirty="0"/>
              <a:t>融合</a:t>
            </a:r>
            <a:r>
              <a:rPr sz="4000" dirty="0"/>
              <a:t>”</a:t>
            </a:r>
            <a:r>
              <a:rPr sz="4000" spc="-5" dirty="0"/>
              <a:t>的系</a:t>
            </a:r>
            <a:r>
              <a:rPr sz="4000" dirty="0"/>
              <a:t>统</a:t>
            </a:r>
            <a:r>
              <a:rPr sz="4000" spc="-5" dirty="0"/>
              <a:t>结构</a:t>
            </a:r>
            <a:r>
              <a:rPr sz="4000" dirty="0"/>
              <a:t>与</a:t>
            </a:r>
            <a:r>
              <a:rPr sz="4000" spc="-5" dirty="0"/>
              <a:t>模型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475487" y="1286255"/>
            <a:ext cx="5929630" cy="3297554"/>
            <a:chOff x="475487" y="1286255"/>
            <a:chExt cx="5929630" cy="329755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027" y="1286255"/>
              <a:ext cx="5799582" cy="7871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1560575"/>
              <a:ext cx="243090" cy="2400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599" y="1567306"/>
              <a:ext cx="202692" cy="1996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027" y="1840991"/>
              <a:ext cx="4738878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2115311"/>
              <a:ext cx="243090" cy="2400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599" y="2122042"/>
              <a:ext cx="202692" cy="1996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" y="2517647"/>
              <a:ext cx="526554" cy="5128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319" y="2400300"/>
              <a:ext cx="4670298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" y="2993135"/>
              <a:ext cx="526554" cy="5128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319" y="2875788"/>
              <a:ext cx="4975098" cy="6774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027" y="3346704"/>
              <a:ext cx="2244090" cy="78714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3621023"/>
              <a:ext cx="243090" cy="2400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599" y="3627754"/>
              <a:ext cx="202692" cy="1996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" y="4023360"/>
              <a:ext cx="526554" cy="5128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6319" y="3906011"/>
              <a:ext cx="3451098" cy="6774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13003" y="1268527"/>
            <a:ext cx="5357495" cy="312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100"/>
              </a:lnSpc>
              <a:spcBef>
                <a:spcPts val="100"/>
              </a:spcBef>
            </a:pPr>
            <a:r>
              <a:rPr sz="2800" dirty="0">
                <a:latin typeface="黑体"/>
                <a:cs typeface="黑体"/>
              </a:rPr>
              <a:t>网</a:t>
            </a:r>
            <a:r>
              <a:rPr sz="2800" spc="-5" dirty="0">
                <a:latin typeface="黑体"/>
                <a:cs typeface="黑体"/>
              </a:rPr>
              <a:t>络化系统和关联多重网络化模型 </a:t>
            </a:r>
            <a:r>
              <a:rPr sz="2800" dirty="0">
                <a:latin typeface="黑体"/>
                <a:cs typeface="黑体"/>
              </a:rPr>
              <a:t>微观与宏观</a:t>
            </a:r>
            <a:r>
              <a:rPr sz="2800" spc="-5" dirty="0">
                <a:latin typeface="黑体"/>
                <a:cs typeface="黑体"/>
              </a:rPr>
              <a:t>的信</a:t>
            </a:r>
            <a:r>
              <a:rPr sz="2800" dirty="0">
                <a:latin typeface="黑体"/>
                <a:cs typeface="黑体"/>
              </a:rPr>
              <a:t>息</a:t>
            </a:r>
            <a:r>
              <a:rPr sz="2800" spc="-5" dirty="0">
                <a:latin typeface="黑体"/>
                <a:cs typeface="黑体"/>
              </a:rPr>
              <a:t>物理</a:t>
            </a:r>
            <a:r>
              <a:rPr sz="2800" dirty="0">
                <a:latin typeface="黑体"/>
                <a:cs typeface="黑体"/>
              </a:rPr>
              <a:t>融</a:t>
            </a:r>
            <a:r>
              <a:rPr sz="2800" spc="-5" dirty="0">
                <a:latin typeface="黑体"/>
                <a:cs typeface="黑体"/>
              </a:rPr>
              <a:t>合</a:t>
            </a:r>
            <a:endParaRPr sz="28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20"/>
              </a:spcBef>
              <a:buSzPct val="79166"/>
              <a:buFont typeface="Wingdings"/>
              <a:buChar char=""/>
              <a:tabLst>
                <a:tab pos="414020" algn="l"/>
              </a:tabLst>
            </a:pPr>
            <a:r>
              <a:rPr sz="2400" dirty="0">
                <a:latin typeface="黑体"/>
                <a:cs typeface="黑体"/>
              </a:rPr>
              <a:t>定量化连续离散和混合系统描述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865"/>
              </a:spcBef>
              <a:buSzPct val="79166"/>
              <a:buFont typeface="Wingdings"/>
              <a:buChar char=""/>
              <a:tabLst>
                <a:tab pos="414020" algn="l"/>
              </a:tabLst>
            </a:pPr>
            <a:r>
              <a:rPr sz="2400" dirty="0">
                <a:latin typeface="黑体"/>
                <a:cs typeface="黑体"/>
              </a:rPr>
              <a:t>信息共生、数字孪生的非数学描述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00" dirty="0">
                <a:latin typeface="黑体"/>
                <a:cs typeface="黑体"/>
              </a:rPr>
              <a:t>机</a:t>
            </a:r>
            <a:r>
              <a:rPr sz="2800" spc="-5" dirty="0">
                <a:latin typeface="黑体"/>
                <a:cs typeface="黑体"/>
              </a:rPr>
              <a:t>理与数据</a:t>
            </a:r>
            <a:endParaRPr sz="28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15"/>
              </a:spcBef>
              <a:buSzPct val="79166"/>
              <a:buFont typeface="Wingdings"/>
              <a:buChar char=""/>
              <a:tabLst>
                <a:tab pos="414020" algn="l"/>
              </a:tabLst>
            </a:pPr>
            <a:r>
              <a:rPr sz="2400" dirty="0">
                <a:latin typeface="黑体"/>
                <a:cs typeface="黑体"/>
              </a:rPr>
              <a:t>机理与数据驱动相结合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020" y="65531"/>
            <a:ext cx="11901805" cy="1038860"/>
            <a:chOff x="160020" y="65531"/>
            <a:chExt cx="11901805" cy="1038860"/>
          </a:xfrm>
        </p:grpSpPr>
        <p:sp>
          <p:nvSpPr>
            <p:cNvPr id="3" name="object 3"/>
            <p:cNvSpPr/>
            <p:nvPr/>
          </p:nvSpPr>
          <p:spPr>
            <a:xfrm>
              <a:off x="864870" y="1017270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" y="65531"/>
              <a:ext cx="5627370" cy="1009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220" y="94487"/>
              <a:ext cx="1843277" cy="10096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4328" y="65531"/>
              <a:ext cx="5627370" cy="10096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1393" y="214629"/>
            <a:ext cx="1133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信息物理融合能源系统</a:t>
            </a:r>
            <a:r>
              <a:rPr sz="3600" spc="-20" dirty="0"/>
              <a:t>（</a:t>
            </a:r>
            <a:r>
              <a:rPr sz="3600" dirty="0">
                <a:latin typeface="Arial"/>
                <a:cs typeface="Arial"/>
              </a:rPr>
              <a:t>CPES</a:t>
            </a:r>
            <a:r>
              <a:rPr sz="3600" dirty="0"/>
              <a:t>）的关联网络化系统模型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1727" y="1030224"/>
            <a:ext cx="10862310" cy="1634489"/>
            <a:chOff x="871727" y="1030224"/>
            <a:chExt cx="10862310" cy="1634489"/>
          </a:xfrm>
        </p:grpSpPr>
        <p:sp>
          <p:nvSpPr>
            <p:cNvPr id="9" name="object 9"/>
            <p:cNvSpPr/>
            <p:nvPr/>
          </p:nvSpPr>
          <p:spPr>
            <a:xfrm>
              <a:off x="871727" y="1078992"/>
              <a:ext cx="10825480" cy="1507490"/>
            </a:xfrm>
            <a:custGeom>
              <a:avLst/>
              <a:gdLst/>
              <a:ahLst/>
              <a:cxnLst/>
              <a:rect l="l" t="t" r="r" b="b"/>
              <a:pathLst>
                <a:path w="10825480" h="1507489">
                  <a:moveTo>
                    <a:pt x="10824972" y="0"/>
                  </a:moveTo>
                  <a:lnTo>
                    <a:pt x="0" y="0"/>
                  </a:lnTo>
                  <a:lnTo>
                    <a:pt x="0" y="1507236"/>
                  </a:lnTo>
                  <a:lnTo>
                    <a:pt x="10824972" y="1507236"/>
                  </a:lnTo>
                  <a:lnTo>
                    <a:pt x="10824972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047" y="1030224"/>
              <a:ext cx="851154" cy="5676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547" y="1228344"/>
              <a:ext cx="186677" cy="1760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710" y="1235329"/>
              <a:ext cx="152400" cy="1417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111" y="1030224"/>
              <a:ext cx="848106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7127" y="1030224"/>
              <a:ext cx="592074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0111" y="1045464"/>
              <a:ext cx="422910" cy="5676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03932" y="1030224"/>
              <a:ext cx="3388614" cy="5676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3456" y="1030224"/>
              <a:ext cx="6180582" cy="5676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6047" y="1365504"/>
              <a:ext cx="1867662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74620" y="1380744"/>
              <a:ext cx="1030985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6516" y="1365504"/>
              <a:ext cx="3643122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6047" y="1761731"/>
              <a:ext cx="10499598" cy="5677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547" y="1959863"/>
              <a:ext cx="186677" cy="1760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710" y="1966849"/>
              <a:ext cx="152400" cy="1417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6047" y="2097024"/>
              <a:ext cx="2370581" cy="56768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93113" y="1078839"/>
            <a:ext cx="1027493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spc="10" dirty="0">
                <a:latin typeface="黑体"/>
                <a:cs typeface="黑体"/>
              </a:rPr>
              <a:t>基于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能量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流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信息流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时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空多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尺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度耦</a:t>
            </a:r>
            <a:r>
              <a:rPr sz="2000" spc="-15" dirty="0">
                <a:solidFill>
                  <a:srgbClr val="FF0000"/>
                </a:solidFill>
                <a:latin typeface="黑体"/>
                <a:cs typeface="黑体"/>
              </a:rPr>
              <a:t>合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特性</a:t>
            </a:r>
            <a:r>
              <a:rPr sz="2000" spc="-15" dirty="0">
                <a:latin typeface="黑体"/>
                <a:cs typeface="黑体"/>
              </a:rPr>
              <a:t>，</a:t>
            </a:r>
            <a:r>
              <a:rPr sz="2000" dirty="0">
                <a:latin typeface="黑体"/>
                <a:cs typeface="黑体"/>
              </a:rPr>
              <a:t>提出</a:t>
            </a:r>
            <a:r>
              <a:rPr sz="2000" spc="-15" dirty="0">
                <a:latin typeface="黑体"/>
                <a:cs typeface="黑体"/>
              </a:rPr>
              <a:t>了</a:t>
            </a:r>
            <a:r>
              <a:rPr sz="2000" dirty="0">
                <a:latin typeface="黑体"/>
                <a:cs typeface="黑体"/>
              </a:rPr>
              <a:t>多种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源介</a:t>
            </a:r>
            <a:r>
              <a:rPr sz="2000" spc="-15" dirty="0">
                <a:latin typeface="黑体"/>
                <a:cs typeface="黑体"/>
              </a:rPr>
              <a:t>质</a:t>
            </a:r>
            <a:r>
              <a:rPr sz="2000" dirty="0">
                <a:latin typeface="黑体"/>
                <a:cs typeface="黑体"/>
              </a:rPr>
              <a:t>网络</a:t>
            </a:r>
            <a:r>
              <a:rPr sz="2000" spc="-15" dirty="0">
                <a:latin typeface="黑体"/>
                <a:cs typeface="黑体"/>
              </a:rPr>
              <a:t>间</a:t>
            </a:r>
            <a:r>
              <a:rPr sz="2000" dirty="0">
                <a:latin typeface="黑体"/>
                <a:cs typeface="黑体"/>
              </a:rPr>
              <a:t>的拓</a:t>
            </a:r>
            <a:r>
              <a:rPr sz="2000" spc="-15" dirty="0">
                <a:latin typeface="黑体"/>
                <a:cs typeface="黑体"/>
              </a:rPr>
              <a:t>扑</a:t>
            </a:r>
            <a:r>
              <a:rPr sz="2000" dirty="0">
                <a:latin typeface="黑体"/>
                <a:cs typeface="黑体"/>
              </a:rPr>
              <a:t>关系</a:t>
            </a:r>
            <a:r>
              <a:rPr sz="2000" spc="-15" dirty="0">
                <a:latin typeface="黑体"/>
                <a:cs typeface="黑体"/>
              </a:rPr>
              <a:t>和</a:t>
            </a:r>
            <a:r>
              <a:rPr sz="2000" dirty="0">
                <a:latin typeface="黑体"/>
                <a:cs typeface="黑体"/>
              </a:rPr>
              <a:t>转换</a:t>
            </a:r>
            <a:r>
              <a:rPr sz="2000" spc="-15" dirty="0">
                <a:latin typeface="黑体"/>
                <a:cs typeface="黑体"/>
              </a:rPr>
              <a:t>关</a:t>
            </a:r>
            <a:r>
              <a:rPr sz="2000" dirty="0">
                <a:latin typeface="黑体"/>
                <a:cs typeface="黑体"/>
              </a:rPr>
              <a:t>系 </a:t>
            </a:r>
            <a:r>
              <a:rPr sz="2000" spc="10" dirty="0">
                <a:latin typeface="黑体"/>
                <a:cs typeface="黑体"/>
              </a:rPr>
              <a:t>建模</a:t>
            </a:r>
            <a:r>
              <a:rPr sz="2000" dirty="0">
                <a:latin typeface="黑体"/>
                <a:cs typeface="黑体"/>
              </a:rPr>
              <a:t>方法</a:t>
            </a:r>
            <a:r>
              <a:rPr sz="2000" spc="-15" dirty="0">
                <a:latin typeface="黑体"/>
                <a:cs typeface="黑体"/>
              </a:rPr>
              <a:t>，</a:t>
            </a:r>
            <a:r>
              <a:rPr sz="2000" spc="5" dirty="0">
                <a:latin typeface="黑体"/>
                <a:cs typeface="黑体"/>
              </a:rPr>
              <a:t>为</a:t>
            </a:r>
            <a:r>
              <a:rPr sz="2000" b="1" dirty="0">
                <a:latin typeface="Arial"/>
                <a:cs typeface="Arial"/>
              </a:rPr>
              <a:t>CPES</a:t>
            </a:r>
            <a:r>
              <a:rPr sz="2000" spc="10" dirty="0">
                <a:latin typeface="黑体"/>
                <a:cs typeface="黑体"/>
              </a:rPr>
              <a:t>优</a:t>
            </a:r>
            <a:r>
              <a:rPr sz="2000" dirty="0">
                <a:latin typeface="黑体"/>
                <a:cs typeface="黑体"/>
              </a:rPr>
              <a:t>化</a:t>
            </a:r>
            <a:r>
              <a:rPr sz="2000" spc="-15" dirty="0">
                <a:latin typeface="黑体"/>
                <a:cs typeface="黑体"/>
              </a:rPr>
              <a:t>理</a:t>
            </a:r>
            <a:r>
              <a:rPr sz="2000" dirty="0">
                <a:latin typeface="黑体"/>
                <a:cs typeface="黑体"/>
              </a:rPr>
              <a:t>论与</a:t>
            </a:r>
            <a:r>
              <a:rPr sz="2000" spc="-15" dirty="0">
                <a:latin typeface="黑体"/>
                <a:cs typeface="黑体"/>
              </a:rPr>
              <a:t>方</a:t>
            </a:r>
            <a:r>
              <a:rPr sz="2000" dirty="0">
                <a:latin typeface="黑体"/>
                <a:cs typeface="黑体"/>
              </a:rPr>
              <a:t>法研</a:t>
            </a:r>
            <a:r>
              <a:rPr sz="2000" spc="-15" dirty="0">
                <a:latin typeface="黑体"/>
                <a:cs typeface="黑体"/>
              </a:rPr>
              <a:t>究</a:t>
            </a:r>
            <a:r>
              <a:rPr sz="2000" dirty="0">
                <a:latin typeface="黑体"/>
                <a:cs typeface="黑体"/>
              </a:rPr>
              <a:t>提供</a:t>
            </a:r>
            <a:r>
              <a:rPr sz="2000" spc="-15" dirty="0">
                <a:latin typeface="黑体"/>
                <a:cs typeface="黑体"/>
              </a:rPr>
              <a:t>基</a:t>
            </a:r>
            <a:r>
              <a:rPr sz="2000" dirty="0">
                <a:latin typeface="黑体"/>
                <a:cs typeface="黑体"/>
              </a:rPr>
              <a:t>础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黑体"/>
                <a:cs typeface="黑体"/>
              </a:rPr>
              <a:t>具有</a:t>
            </a:r>
            <a:r>
              <a:rPr sz="2000" spc="-5" dirty="0">
                <a:latin typeface="黑体"/>
                <a:cs typeface="黑体"/>
              </a:rPr>
              <a:t>通</a:t>
            </a:r>
            <a:r>
              <a:rPr sz="2000" spc="-10" dirty="0">
                <a:latin typeface="黑体"/>
                <a:cs typeface="黑体"/>
              </a:rPr>
              <a:t>用</a:t>
            </a:r>
            <a:r>
              <a:rPr sz="2000" spc="5" dirty="0">
                <a:latin typeface="黑体"/>
                <a:cs typeface="黑体"/>
              </a:rPr>
              <a:t>性</a:t>
            </a:r>
            <a:r>
              <a:rPr sz="2000" spc="-15" dirty="0">
                <a:latin typeface="黑体"/>
                <a:cs typeface="黑体"/>
              </a:rPr>
              <a:t>，</a:t>
            </a:r>
            <a:r>
              <a:rPr sz="2000" spc="5" dirty="0">
                <a:latin typeface="黑体"/>
                <a:cs typeface="黑体"/>
              </a:rPr>
              <a:t>有效</a:t>
            </a:r>
            <a:r>
              <a:rPr sz="2000" spc="-5" dirty="0">
                <a:latin typeface="黑体"/>
                <a:cs typeface="黑体"/>
              </a:rPr>
              <a:t>刻</a:t>
            </a:r>
            <a:r>
              <a:rPr sz="2000" spc="-10" dirty="0">
                <a:latin typeface="黑体"/>
                <a:cs typeface="黑体"/>
              </a:rPr>
              <a:t>画</a:t>
            </a:r>
            <a:r>
              <a:rPr sz="2000" spc="5" dirty="0">
                <a:latin typeface="黑体"/>
                <a:cs typeface="黑体"/>
              </a:rPr>
              <a:t>信</a:t>
            </a:r>
            <a:r>
              <a:rPr sz="2000" spc="-15" dirty="0">
                <a:latin typeface="黑体"/>
                <a:cs typeface="黑体"/>
              </a:rPr>
              <a:t>息</a:t>
            </a:r>
            <a:r>
              <a:rPr sz="2000" spc="5" dirty="0">
                <a:latin typeface="黑体"/>
                <a:cs typeface="黑体"/>
              </a:rPr>
              <a:t>流和</a:t>
            </a:r>
            <a:r>
              <a:rPr sz="2000" spc="-5" dirty="0">
                <a:latin typeface="黑体"/>
                <a:cs typeface="黑体"/>
              </a:rPr>
              <a:t>多</a:t>
            </a:r>
            <a:r>
              <a:rPr sz="2000" spc="-10" dirty="0">
                <a:latin typeface="黑体"/>
                <a:cs typeface="黑体"/>
              </a:rPr>
              <a:t>种</a:t>
            </a:r>
            <a:r>
              <a:rPr sz="2000" spc="5" dirty="0">
                <a:latin typeface="黑体"/>
                <a:cs typeface="黑体"/>
              </a:rPr>
              <a:t>能</a:t>
            </a:r>
            <a:r>
              <a:rPr sz="2000" spc="-15" dirty="0">
                <a:latin typeface="黑体"/>
                <a:cs typeface="黑体"/>
              </a:rPr>
              <a:t>源</a:t>
            </a:r>
            <a:r>
              <a:rPr sz="2000" spc="5" dirty="0">
                <a:latin typeface="黑体"/>
                <a:cs typeface="黑体"/>
              </a:rPr>
              <a:t>流的</a:t>
            </a:r>
            <a:r>
              <a:rPr sz="2000" spc="-5" dirty="0">
                <a:latin typeface="黑体"/>
                <a:cs typeface="黑体"/>
              </a:rPr>
              <a:t>关</a:t>
            </a:r>
            <a:r>
              <a:rPr sz="2000" spc="-10" dirty="0">
                <a:latin typeface="黑体"/>
                <a:cs typeface="黑体"/>
              </a:rPr>
              <a:t>联</a:t>
            </a:r>
            <a:r>
              <a:rPr sz="2000" spc="5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相</a:t>
            </a:r>
            <a:r>
              <a:rPr sz="2000" spc="5" dirty="0">
                <a:latin typeface="黑体"/>
                <a:cs typeface="黑体"/>
              </a:rPr>
              <a:t>互作</a:t>
            </a:r>
            <a:r>
              <a:rPr sz="2000" spc="-5" dirty="0">
                <a:latin typeface="黑体"/>
                <a:cs typeface="黑体"/>
              </a:rPr>
              <a:t>用</a:t>
            </a:r>
            <a:r>
              <a:rPr sz="2000" spc="-10" dirty="0">
                <a:latin typeface="黑体"/>
                <a:cs typeface="黑体"/>
              </a:rPr>
              <a:t>，</a:t>
            </a:r>
            <a:r>
              <a:rPr sz="2000" spc="5" dirty="0">
                <a:latin typeface="黑体"/>
                <a:cs typeface="黑体"/>
              </a:rPr>
              <a:t>可</a:t>
            </a:r>
            <a:r>
              <a:rPr sz="2000" spc="-15" dirty="0">
                <a:latin typeface="黑体"/>
                <a:cs typeface="黑体"/>
              </a:rPr>
              <a:t>被</a:t>
            </a:r>
            <a:r>
              <a:rPr sz="2000" spc="5" dirty="0">
                <a:latin typeface="黑体"/>
                <a:cs typeface="黑体"/>
              </a:rPr>
              <a:t>用于</a:t>
            </a:r>
            <a:r>
              <a:rPr sz="2000" spc="-5" dirty="0">
                <a:latin typeface="黑体"/>
                <a:cs typeface="黑体"/>
              </a:rPr>
              <a:t>描</a:t>
            </a:r>
            <a:r>
              <a:rPr sz="2000" spc="-10" dirty="0">
                <a:latin typeface="黑体"/>
                <a:cs typeface="黑体"/>
              </a:rPr>
              <a:t>述</a:t>
            </a:r>
            <a:r>
              <a:rPr sz="2000" spc="5" dirty="0">
                <a:latin typeface="黑体"/>
                <a:cs typeface="黑体"/>
              </a:rPr>
              <a:t>多</a:t>
            </a:r>
            <a:r>
              <a:rPr sz="2000" spc="-15" dirty="0">
                <a:latin typeface="黑体"/>
                <a:cs typeface="黑体"/>
              </a:rPr>
              <a:t>种</a:t>
            </a:r>
            <a:r>
              <a:rPr sz="2000" spc="5" dirty="0">
                <a:latin typeface="黑体"/>
                <a:cs typeface="黑体"/>
              </a:rPr>
              <a:t>实际</a:t>
            </a:r>
            <a:r>
              <a:rPr sz="2000" spc="-5" dirty="0">
                <a:latin typeface="黑体"/>
                <a:cs typeface="黑体"/>
              </a:rPr>
              <a:t>信</a:t>
            </a:r>
            <a:r>
              <a:rPr sz="2000" spc="5" dirty="0">
                <a:latin typeface="黑体"/>
                <a:cs typeface="黑体"/>
              </a:rPr>
              <a:t>息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latin typeface="黑体"/>
                <a:cs typeface="黑体"/>
              </a:rPr>
              <a:t>物理融</a:t>
            </a:r>
            <a:r>
              <a:rPr sz="2000" spc="-15" dirty="0">
                <a:latin typeface="黑体"/>
                <a:cs typeface="黑体"/>
              </a:rPr>
              <a:t>合</a:t>
            </a:r>
            <a:r>
              <a:rPr sz="2000" dirty="0">
                <a:latin typeface="黑体"/>
                <a:cs typeface="黑体"/>
              </a:rPr>
              <a:t>能</a:t>
            </a:r>
            <a:r>
              <a:rPr sz="2000" spc="-15" dirty="0">
                <a:latin typeface="黑体"/>
                <a:cs typeface="黑体"/>
              </a:rPr>
              <a:t>源</a:t>
            </a:r>
            <a:r>
              <a:rPr sz="2000" dirty="0">
                <a:latin typeface="黑体"/>
                <a:cs typeface="黑体"/>
              </a:rPr>
              <a:t>系统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096756" y="3432060"/>
            <a:ext cx="1219961" cy="51128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734811" y="4631435"/>
            <a:ext cx="5073015" cy="956310"/>
            <a:chOff x="5734811" y="4631435"/>
            <a:chExt cx="5073015" cy="956310"/>
          </a:xfrm>
        </p:grpSpPr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09304" y="5166347"/>
              <a:ext cx="378701" cy="3848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24188" y="5076456"/>
              <a:ext cx="1677161" cy="5112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25311" y="4631435"/>
              <a:ext cx="1360169" cy="56768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34811" y="4829555"/>
              <a:ext cx="186677" cy="1760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2812" y="4836286"/>
              <a:ext cx="152400" cy="1417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46391" y="4631435"/>
              <a:ext cx="593598" cy="5676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00900" y="4646675"/>
              <a:ext cx="1914905" cy="567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76716" y="4631435"/>
              <a:ext cx="596646" cy="5676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15400" y="4879847"/>
              <a:ext cx="378701" cy="3863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30283" y="4791468"/>
              <a:ext cx="1677162" cy="511289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722376" y="6153911"/>
            <a:ext cx="11027410" cy="699135"/>
            <a:chOff x="722376" y="6153911"/>
            <a:chExt cx="11027410" cy="699135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2376" y="6153911"/>
              <a:ext cx="407682" cy="45491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8012" y="6153911"/>
              <a:ext cx="328409" cy="4549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72312" y="6153911"/>
              <a:ext cx="846582" cy="45491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04772" y="6153911"/>
              <a:ext cx="395478" cy="45491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28215" y="6153911"/>
              <a:ext cx="329958" cy="45491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42515" y="6153911"/>
              <a:ext cx="589026" cy="4549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17420" y="6153911"/>
              <a:ext cx="430542" cy="4549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75915" y="6153911"/>
              <a:ext cx="328409" cy="45491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32304" y="6153911"/>
              <a:ext cx="339102" cy="45491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99359" y="6153911"/>
              <a:ext cx="407682" cy="45491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34996" y="6153911"/>
              <a:ext cx="329958" cy="45491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49296" y="6153911"/>
              <a:ext cx="555497" cy="45491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32759" y="6153911"/>
              <a:ext cx="329958" cy="45491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47059" y="6153911"/>
              <a:ext cx="418338" cy="45491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93364" y="6153911"/>
              <a:ext cx="329958" cy="4549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07664" y="6153911"/>
              <a:ext cx="634746" cy="45491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26764" y="6153911"/>
              <a:ext cx="384822" cy="45491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39540" y="6153911"/>
              <a:ext cx="328409" cy="45491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53840" y="6153911"/>
              <a:ext cx="825246" cy="45491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63440" y="6153911"/>
              <a:ext cx="948689" cy="4549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40096" y="6153911"/>
              <a:ext cx="339102" cy="4549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07152" y="6153911"/>
              <a:ext cx="1096518" cy="45491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289547" y="6153911"/>
              <a:ext cx="858774" cy="45491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34199" y="6153911"/>
              <a:ext cx="543293" cy="45491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61859" y="6153911"/>
              <a:ext cx="1076705" cy="45491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22919" y="6153911"/>
              <a:ext cx="633222" cy="45491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40495" y="6153911"/>
              <a:ext cx="1072133" cy="45491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98507" y="6153911"/>
              <a:ext cx="1232153" cy="45491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416540" y="6153911"/>
              <a:ext cx="464057" cy="45491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664952" y="6153911"/>
              <a:ext cx="825246" cy="45491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74552" y="6153911"/>
              <a:ext cx="474713" cy="45491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22376" y="6397751"/>
              <a:ext cx="954786" cy="45491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67612" y="6397751"/>
              <a:ext cx="1172718" cy="45491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29255" y="6397751"/>
              <a:ext cx="1174242" cy="45491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386327" y="6397751"/>
              <a:ext cx="899922" cy="45491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76699" y="6397751"/>
              <a:ext cx="1384553" cy="45491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253228" y="6397751"/>
              <a:ext cx="1207770" cy="45491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46876" y="6397751"/>
              <a:ext cx="497573" cy="45491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472428" y="6397751"/>
              <a:ext cx="339102" cy="45491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39484" y="6397751"/>
              <a:ext cx="486918" cy="45491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54367" y="6397751"/>
              <a:ext cx="395477" cy="45491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937247" y="6397751"/>
              <a:ext cx="1040129" cy="45491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705344" y="6397751"/>
              <a:ext cx="339102" cy="45491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772399" y="6397751"/>
              <a:ext cx="384822" cy="45491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885176" y="6397751"/>
              <a:ext cx="339102" cy="45491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952232" y="6397751"/>
              <a:ext cx="384822" cy="45491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065007" y="6397751"/>
              <a:ext cx="328409" cy="45491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180832" y="6397751"/>
              <a:ext cx="723137" cy="4549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31935" y="6397751"/>
              <a:ext cx="328409" cy="454914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4826508" y="2546591"/>
            <a:ext cx="5949315" cy="1096645"/>
            <a:chOff x="4826508" y="2546591"/>
            <a:chExt cx="5949315" cy="1096645"/>
          </a:xfrm>
        </p:grpSpPr>
        <p:pic>
          <p:nvPicPr>
            <p:cNvPr id="89" name="object 8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903976" y="2574035"/>
              <a:ext cx="1613153" cy="56768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881872" y="2863595"/>
              <a:ext cx="378701" cy="38633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096755" y="2773692"/>
              <a:ext cx="1677161" cy="51128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881872" y="3220211"/>
              <a:ext cx="378701" cy="38633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098279" y="3131832"/>
              <a:ext cx="1677162" cy="51128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178040" y="2589275"/>
              <a:ext cx="1776222" cy="56768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615172" y="2574035"/>
              <a:ext cx="595122" cy="56768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713476" y="2772155"/>
              <a:ext cx="186677" cy="17602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0080" y="2779394"/>
              <a:ext cx="152400" cy="14173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826508" y="2741675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0" y="0"/>
                  </a:moveTo>
                  <a:lnTo>
                    <a:pt x="404749" y="0"/>
                  </a:lnTo>
                </a:path>
              </a:pathLst>
            </a:custGeom>
            <a:ln w="5791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28032" y="2936747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0" y="0"/>
                  </a:moveTo>
                  <a:lnTo>
                    <a:pt x="404748" y="0"/>
                  </a:lnTo>
                </a:path>
              </a:pathLst>
            </a:custGeom>
            <a:ln w="579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48072" y="2546591"/>
              <a:ext cx="595122" cy="398538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1604772" y="2755379"/>
            <a:ext cx="4141470" cy="2799715"/>
            <a:chOff x="1604772" y="2755379"/>
            <a:chExt cx="4141470" cy="2799715"/>
          </a:xfrm>
        </p:grpSpPr>
        <p:pic>
          <p:nvPicPr>
            <p:cNvPr id="102" name="object 10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604772" y="2758439"/>
              <a:ext cx="3162300" cy="279654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4826507" y="3128771"/>
              <a:ext cx="405130" cy="0"/>
            </a:xfrm>
            <a:custGeom>
              <a:avLst/>
              <a:gdLst/>
              <a:ahLst/>
              <a:cxnLst/>
              <a:rect l="l" t="t" r="r" b="b"/>
              <a:pathLst>
                <a:path w="405129">
                  <a:moveTo>
                    <a:pt x="0" y="0"/>
                  </a:moveTo>
                  <a:lnTo>
                    <a:pt x="404749" y="0"/>
                  </a:lnTo>
                </a:path>
              </a:pathLst>
            </a:custGeom>
            <a:ln w="57912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149595" y="2755379"/>
              <a:ext cx="595122" cy="39853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151119" y="2951975"/>
              <a:ext cx="595122" cy="398538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837996" y="6204610"/>
            <a:ext cx="107810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X. Guan, Z. Xu, Q.-S. </a:t>
            </a:r>
            <a:r>
              <a:rPr sz="1600" b="1" dirty="0">
                <a:latin typeface="Arial"/>
                <a:cs typeface="Arial"/>
              </a:rPr>
              <a:t>Jia, </a:t>
            </a:r>
            <a:r>
              <a:rPr sz="1600" b="1" spc="-5" dirty="0">
                <a:latin typeface="Arial"/>
                <a:cs typeface="Arial"/>
              </a:rPr>
              <a:t>K. Liu, </a:t>
            </a:r>
            <a:r>
              <a:rPr sz="1600" b="1" spc="-95" dirty="0">
                <a:latin typeface="Arial"/>
                <a:cs typeface="Arial"/>
              </a:rPr>
              <a:t>Y. </a:t>
            </a:r>
            <a:r>
              <a:rPr sz="1600" b="1" spc="-5" dirty="0">
                <a:latin typeface="Arial"/>
                <a:cs typeface="Arial"/>
              </a:rPr>
              <a:t>Zhou, “Cyber-Physical Model </a:t>
            </a:r>
            <a:r>
              <a:rPr sz="1600" b="1" spc="-10" dirty="0">
                <a:latin typeface="Arial"/>
                <a:cs typeface="Arial"/>
              </a:rPr>
              <a:t>for </a:t>
            </a:r>
            <a:r>
              <a:rPr sz="1600" b="1" dirty="0">
                <a:latin typeface="Arial"/>
                <a:cs typeface="Arial"/>
              </a:rPr>
              <a:t>Efficient </a:t>
            </a:r>
            <a:r>
              <a:rPr sz="1600" b="1" spc="-5" dirty="0">
                <a:latin typeface="Arial"/>
                <a:cs typeface="Arial"/>
              </a:rPr>
              <a:t>and Secured Operation of CPES </a:t>
            </a:r>
            <a:r>
              <a:rPr sz="1600" b="1" spc="-10" dirty="0">
                <a:latin typeface="Arial"/>
                <a:cs typeface="Arial"/>
              </a:rPr>
              <a:t>or  </a:t>
            </a:r>
            <a:r>
              <a:rPr sz="1600" b="1" spc="-5" dirty="0">
                <a:latin typeface="Arial"/>
                <a:cs typeface="Arial"/>
              </a:rPr>
              <a:t>Energy </a:t>
            </a:r>
            <a:r>
              <a:rPr sz="1600" b="1" spc="-10" dirty="0">
                <a:latin typeface="Arial"/>
                <a:cs typeface="Arial"/>
              </a:rPr>
              <a:t>Internet,” </a:t>
            </a:r>
            <a:r>
              <a:rPr sz="1600" b="1" spc="-5" dirty="0">
                <a:latin typeface="Arial"/>
                <a:cs typeface="Arial"/>
              </a:rPr>
              <a:t>SCIENCE </a:t>
            </a:r>
            <a:r>
              <a:rPr sz="1600" b="1" spc="-10" dirty="0">
                <a:latin typeface="Arial"/>
                <a:cs typeface="Arial"/>
              </a:rPr>
              <a:t>CHINA </a:t>
            </a:r>
            <a:r>
              <a:rPr sz="1600" b="1" spc="-5" dirty="0">
                <a:latin typeface="Arial"/>
                <a:cs typeface="Arial"/>
              </a:rPr>
              <a:t>Information Sciences, </a:t>
            </a:r>
            <a:r>
              <a:rPr sz="1600" b="1" spc="-20" dirty="0">
                <a:latin typeface="Arial"/>
                <a:cs typeface="Arial"/>
              </a:rPr>
              <a:t>61(11), 1102011:1-3,</a:t>
            </a:r>
            <a:r>
              <a:rPr sz="1600" b="1" spc="1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2018.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1514855" y="2609088"/>
          <a:ext cx="9144634" cy="3445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5469">
                <a:tc rowSpan="2">
                  <a:txBody>
                    <a:bodyPr/>
                    <a:lstStyle/>
                    <a:p>
                      <a:pPr marR="19050" algn="r">
                        <a:lnSpc>
                          <a:spcPts val="1465"/>
                        </a:lnSpc>
                      </a:pPr>
                      <a:r>
                        <a:rPr sz="1400" dirty="0">
                          <a:latin typeface="等线"/>
                          <a:cs typeface="等线"/>
                        </a:rPr>
                        <a:t>电能</a:t>
                      </a:r>
                      <a:endParaRPr sz="1400">
                        <a:latin typeface="等线"/>
                        <a:cs typeface="等线"/>
                      </a:endParaRPr>
                    </a:p>
                    <a:p>
                      <a:pPr marR="17145" algn="r">
                        <a:lnSpc>
                          <a:spcPts val="1595"/>
                        </a:lnSpc>
                      </a:pPr>
                      <a:r>
                        <a:rPr sz="1400" dirty="0">
                          <a:latin typeface="等线"/>
                          <a:cs typeface="等线"/>
                        </a:rPr>
                        <a:t>热能</a:t>
                      </a:r>
                      <a:endParaRPr sz="1400">
                        <a:latin typeface="等线"/>
                        <a:cs typeface="等线"/>
                      </a:endParaRPr>
                    </a:p>
                    <a:p>
                      <a:pPr marR="15240" algn="r">
                        <a:lnSpc>
                          <a:spcPts val="1614"/>
                        </a:lnSpc>
                      </a:pPr>
                      <a:r>
                        <a:rPr sz="1400" dirty="0">
                          <a:latin typeface="等线"/>
                          <a:cs typeface="等线"/>
                        </a:rPr>
                        <a:t>信息</a:t>
                      </a:r>
                      <a:endParaRPr sz="1400">
                        <a:latin typeface="等线"/>
                        <a:cs typeface="等线"/>
                      </a:endParaRPr>
                    </a:p>
                  </a:txBody>
                  <a:tcPr marL="0" marR="0" marT="0" marB="0">
                    <a:lnL w="28575">
                      <a:solidFill>
                        <a:srgbClr val="FF6600"/>
                      </a:solidFill>
                      <a:prstDash val="solid"/>
                    </a:lnL>
                    <a:lnR w="28575">
                      <a:solidFill>
                        <a:srgbClr val="FF6600"/>
                      </a:solidFill>
                      <a:prstDash val="solid"/>
                    </a:lnR>
                    <a:lnT w="28575">
                      <a:solidFill>
                        <a:srgbClr val="FF6600"/>
                      </a:solidFill>
                      <a:prstDash val="solid"/>
                    </a:lnT>
                    <a:lnB w="28575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ts val="1955"/>
                        </a:lnSpc>
                        <a:spcBef>
                          <a:spcPts val="370"/>
                        </a:spcBef>
                      </a:pPr>
                      <a:r>
                        <a:rPr sz="2000" spc="10" dirty="0">
                          <a:latin typeface="黑体"/>
                          <a:cs typeface="黑体"/>
                        </a:rPr>
                        <a:t>节点</a:t>
                      </a:r>
                      <a:r>
                        <a:rPr sz="2000" dirty="0">
                          <a:latin typeface="黑体"/>
                          <a:cs typeface="黑体"/>
                        </a:rPr>
                        <a:t>模型（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Node</a:t>
                      </a:r>
                      <a:r>
                        <a:rPr sz="20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2000" dirty="0">
                          <a:latin typeface="黑体"/>
                          <a:cs typeface="黑体"/>
                        </a:rPr>
                        <a:t>）</a:t>
                      </a:r>
                      <a:endParaRPr sz="2000">
                        <a:latin typeface="黑体"/>
                        <a:cs typeface="黑体"/>
                      </a:endParaRPr>
                    </a:p>
                    <a:p>
                      <a:pPr marL="1793875">
                        <a:lnSpc>
                          <a:spcPts val="1055"/>
                        </a:lnSpc>
                        <a:tabLst>
                          <a:tab pos="2783205" algn="l"/>
                          <a:tab pos="3347085" algn="l"/>
                        </a:tabLst>
                      </a:pPr>
                      <a:r>
                        <a:rPr sz="1275" i="1" spc="22" baseline="16339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250" spc="-89" baseline="111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250" b="1" spc="-89" baseline="111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	</a:t>
                      </a:r>
                      <a:r>
                        <a:rPr sz="1450" spc="-10" dirty="0">
                          <a:solidFill>
                            <a:srgbClr val="00CC0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r>
                        <a:rPr sz="1450" spc="65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黑体"/>
                          <a:cs typeface="黑体"/>
                        </a:rPr>
                        <a:t>节点能量平衡</a:t>
                      </a:r>
                      <a:endParaRPr sz="1800">
                        <a:latin typeface="黑体"/>
                        <a:cs typeface="黑体"/>
                      </a:endParaRPr>
                    </a:p>
                    <a:p>
                      <a:pPr marL="389890">
                        <a:lnSpc>
                          <a:spcPts val="1585"/>
                        </a:lnSpc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min </a:t>
                      </a:r>
                      <a:r>
                        <a:rPr sz="15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with J </a:t>
                      </a:r>
                      <a:r>
                        <a:rPr sz="15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5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375" spc="22" baseline="-8641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22" baseline="-864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1275" i="1" spc="15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500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75" i="1" spc="-67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),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78155">
                        <a:lnSpc>
                          <a:spcPts val="145"/>
                        </a:lnSpc>
                        <a:tabLst>
                          <a:tab pos="825500" algn="l"/>
                          <a:tab pos="1473835" algn="l"/>
                          <a:tab pos="2059305" algn="l"/>
                          <a:tab pos="2357120" algn="l"/>
                          <a:tab pos="2620010" algn="l"/>
                          <a:tab pos="2877185" algn="l"/>
                        </a:tabLst>
                      </a:pPr>
                      <a:r>
                        <a:rPr sz="1275" b="1" spc="44" baseline="-392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900" i="1" spc="44" baseline="-1851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i	i	i	i	i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41655">
                        <a:lnSpc>
                          <a:spcPts val="1380"/>
                        </a:lnSpc>
                        <a:tabLst>
                          <a:tab pos="1750060" algn="l"/>
                          <a:tab pos="3347085" algn="l"/>
                        </a:tabLst>
                      </a:pPr>
                      <a:r>
                        <a:rPr sz="900" i="1" spc="7" baseline="27777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1275" i="1" spc="15" baseline="65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75" i="1" spc="-120" baseline="65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75" spc="-7" baseline="653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275" spc="-7" baseline="65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1450" spc="-10" dirty="0">
                          <a:solidFill>
                            <a:srgbClr val="00CC0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r>
                        <a:rPr sz="1450" spc="65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黑体"/>
                          <a:cs typeface="黑体"/>
                        </a:rPr>
                        <a:t>多种能源介质</a:t>
                      </a:r>
                      <a:endParaRPr sz="1800">
                        <a:latin typeface="黑体"/>
                        <a:cs typeface="黑体"/>
                      </a:endParaRPr>
                    </a:p>
                    <a:p>
                      <a:pPr marR="57785" algn="ctr">
                        <a:lnSpc>
                          <a:spcPts val="900"/>
                        </a:lnSpc>
                        <a:tabLst>
                          <a:tab pos="298450" algn="l"/>
                          <a:tab pos="1477645" algn="l"/>
                        </a:tabLst>
                      </a:pPr>
                      <a:r>
                        <a:rPr sz="1500" spc="-1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su	</a:t>
                      </a:r>
                      <a:r>
                        <a:rPr sz="1500" spc="6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75" i="1" spc="89" baseline="-1307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15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500" spc="-19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75" i="1" spc="15" baseline="-1307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1275" baseline="-13071">
                        <a:latin typeface="Times New Roman"/>
                        <a:cs typeface="Times New Roman"/>
                      </a:endParaRPr>
                    </a:p>
                    <a:p>
                      <a:pPr marL="393065">
                        <a:lnSpc>
                          <a:spcPts val="1660"/>
                        </a:lnSpc>
                        <a:tabLst>
                          <a:tab pos="939165" algn="l"/>
                          <a:tab pos="2693670" algn="l"/>
                          <a:tab pos="3598545" algn="l"/>
                        </a:tabLst>
                      </a:pPr>
                      <a:r>
                        <a:rPr sz="2250" i="1" spc="-30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250" spc="-30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250" i="1" spc="-30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250" spc="-30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.	</a:t>
                      </a:r>
                      <a:r>
                        <a:rPr sz="2250" b="1" spc="44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75" i="1" spc="44" baseline="49019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   </a:t>
                      </a:r>
                      <a:r>
                        <a:rPr sz="2250" spc="7" baseline="3703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</a:t>
                      </a:r>
                      <a:r>
                        <a:rPr sz="2250" spc="7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3375" spc="22" baseline="-6172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22" baseline="-617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b="1" spc="82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850" i="1" spc="5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50" spc="5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2250" b="1" spc="52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5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50" i="1" spc="15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spc="7" baseline="3703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2250" spc="-75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b="1" spc="52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75" i="1" spc="52" baseline="49019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250" spc="7" baseline="3703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</a:t>
                      </a:r>
                      <a:r>
                        <a:rPr sz="2250" spc="7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375" spc="22" baseline="-6172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</a:t>
                      </a:r>
                      <a:r>
                        <a:rPr sz="3375" spc="22" baseline="-617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b="1" spc="52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5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50" spc="1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baseline="370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700" baseline="7716" dirty="0">
                          <a:latin typeface="黑体"/>
                          <a:cs typeface="黑体"/>
                        </a:rPr>
                        <a:t>动态转化</a:t>
                      </a:r>
                      <a:endParaRPr sz="2700" baseline="7716">
                        <a:latin typeface="黑体"/>
                        <a:cs typeface="黑体"/>
                      </a:endParaRPr>
                    </a:p>
                    <a:p>
                      <a:pPr marL="1032510">
                        <a:lnSpc>
                          <a:spcPts val="520"/>
                        </a:lnSpc>
                        <a:tabLst>
                          <a:tab pos="2498090" algn="l"/>
                        </a:tabLst>
                      </a:pP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5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850" i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850" i="1" spc="-8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5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371600">
                        <a:lnSpc>
                          <a:spcPts val="770"/>
                        </a:lnSpc>
                        <a:spcBef>
                          <a:spcPts val="10"/>
                        </a:spcBef>
                        <a:tabLst>
                          <a:tab pos="2858135" algn="l"/>
                        </a:tabLst>
                      </a:pP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50" spc="1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</a:t>
                      </a: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850" i="1" spc="9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i="1" spc="7" baseline="-1851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50" spc="1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</a:t>
                      </a:r>
                      <a:r>
                        <a:rPr sz="85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850" i="1" spc="8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00" i="1" spc="7" baseline="-1851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endParaRPr sz="900" baseline="-18518">
                        <a:latin typeface="Times New Roman"/>
                        <a:cs typeface="Times New Roman"/>
                      </a:endParaRPr>
                    </a:p>
                    <a:p>
                      <a:pPr marL="38735" algn="ctr">
                        <a:lnSpc>
                          <a:spcPts val="1435"/>
                        </a:lnSpc>
                      </a:pPr>
                      <a:r>
                        <a:rPr sz="1500" spc="-6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500" b="1" spc="-6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1385">
                        <a:lnSpc>
                          <a:spcPts val="1305"/>
                        </a:lnSpc>
                        <a:tabLst>
                          <a:tab pos="1682114" algn="l"/>
                        </a:tabLst>
                      </a:pP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275" spc="7" baseline="42483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</a:t>
                      </a:r>
                      <a:r>
                        <a:rPr sz="1275" spc="7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75" spc="232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500" spc="7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g	</a:t>
                      </a:r>
                      <a:r>
                        <a:rPr sz="1500" spc="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500" i="1" spc="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500" spc="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500" spc="-18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75" i="1" spc="44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500" spc="-2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75" i="1" spc="44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500" spc="-19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75" i="1" spc="60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75" i="1" spc="75" baseline="42483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),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21715">
                        <a:lnSpc>
                          <a:spcPts val="640"/>
                        </a:lnSpc>
                        <a:tabLst>
                          <a:tab pos="1538605" algn="l"/>
                          <a:tab pos="2022475" algn="l"/>
                          <a:tab pos="2285365" algn="l"/>
                          <a:tab pos="2542540" algn="l"/>
                        </a:tabLst>
                      </a:pP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5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5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</a:t>
                      </a:r>
                      <a:r>
                        <a:rPr sz="85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	i	i</a:t>
                      </a: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2138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5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operating constraints of </a:t>
                      </a:r>
                      <a:r>
                        <a:rPr sz="15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energy</a:t>
                      </a:r>
                      <a:r>
                        <a:rPr sz="1500" i="1" spc="-26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devices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FF6600"/>
                      </a:solidFill>
                      <a:prstDash val="solid"/>
                    </a:lnL>
                    <a:lnR w="28575">
                      <a:solidFill>
                        <a:srgbClr val="FF6600"/>
                      </a:solidFill>
                      <a:prstDash val="solid"/>
                    </a:lnR>
                    <a:lnT w="28575">
                      <a:solidFill>
                        <a:srgbClr val="FF66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29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6600"/>
                      </a:solidFill>
                      <a:prstDash val="solid"/>
                    </a:lnL>
                    <a:lnR w="28575">
                      <a:solidFill>
                        <a:srgbClr val="FF6600"/>
                      </a:solidFill>
                      <a:prstDash val="solid"/>
                    </a:lnR>
                    <a:lnT w="28575">
                      <a:solidFill>
                        <a:srgbClr val="FF6600"/>
                      </a:solidFill>
                      <a:prstDash val="solid"/>
                    </a:lnT>
                    <a:lnB w="28575">
                      <a:solidFill>
                        <a:srgbClr val="FF66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2595">
                        <a:lnSpc>
                          <a:spcPts val="2110"/>
                        </a:lnSpc>
                      </a:pPr>
                      <a:r>
                        <a:rPr sz="2000" spc="10" dirty="0">
                          <a:latin typeface="黑体"/>
                          <a:cs typeface="黑体"/>
                        </a:rPr>
                        <a:t>流量</a:t>
                      </a:r>
                      <a:r>
                        <a:rPr sz="2000" dirty="0">
                          <a:latin typeface="黑体"/>
                          <a:cs typeface="黑体"/>
                        </a:rPr>
                        <a:t>模型</a:t>
                      </a:r>
                      <a:r>
                        <a:rPr sz="2000" b="1" spc="-5" dirty="0">
                          <a:latin typeface="黑体"/>
                          <a:cs typeface="黑体"/>
                        </a:rPr>
                        <a:t>（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Traffic</a:t>
                      </a:r>
                      <a:r>
                        <a:rPr sz="20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2000" b="1" spc="-5" dirty="0">
                          <a:latin typeface="黑体"/>
                          <a:cs typeface="黑体"/>
                        </a:rPr>
                        <a:t>）</a:t>
                      </a:r>
                      <a:endParaRPr sz="2000">
                        <a:latin typeface="黑体"/>
                        <a:cs typeface="黑体"/>
                      </a:endParaRPr>
                    </a:p>
                    <a:p>
                      <a:pPr marL="388620">
                        <a:lnSpc>
                          <a:spcPts val="1400"/>
                        </a:lnSpc>
                        <a:tabLst>
                          <a:tab pos="796290" algn="l"/>
                          <a:tab pos="1496060" algn="l"/>
                          <a:tab pos="2163445" algn="l"/>
                          <a:tab pos="3380104" algn="l"/>
                        </a:tabLst>
                      </a:pP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100" spc="-24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00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100" spc="-345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ur 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  </a:t>
                      </a:r>
                      <a:r>
                        <a:rPr sz="800" i="1" spc="19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100" spc="-345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00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100" spc="-15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su</a:t>
                      </a:r>
                      <a:r>
                        <a:rPr sz="800" i="1" spc="-1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       </a:t>
                      </a:r>
                      <a:r>
                        <a:rPr sz="800" i="1" spc="-9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100" spc="-345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00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100" spc="-232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800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4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175" spc="-15" baseline="24904" dirty="0">
                          <a:solidFill>
                            <a:srgbClr val="00CC0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r>
                        <a:rPr sz="2175" spc="-15" baseline="24904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75" spc="44" baseline="24904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aseline="20061" dirty="0">
                          <a:latin typeface="黑体"/>
                          <a:cs typeface="黑体"/>
                        </a:rPr>
                        <a:t>能量传输平衡</a:t>
                      </a:r>
                      <a:endParaRPr sz="2700" baseline="20061">
                        <a:latin typeface="黑体"/>
                        <a:cs typeface="黑体"/>
                      </a:endParaRPr>
                    </a:p>
                    <a:p>
                      <a:pPr marL="385445">
                        <a:lnSpc>
                          <a:spcPts val="1585"/>
                        </a:lnSpc>
                        <a:tabLst>
                          <a:tab pos="3373754" algn="l"/>
                        </a:tabLst>
                      </a:pPr>
                      <a:r>
                        <a:rPr sz="2100" i="1" spc="44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800" i="1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7" baseline="3968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2100" spc="-127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30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800" i="1" spc="2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2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00" i="1" spc="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44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800" i="1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 </a:t>
                      </a:r>
                      <a:r>
                        <a:rPr sz="800" i="1" spc="11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7" baseline="3968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2100" spc="37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127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800" i="1" spc="8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00" i="1" spc="-12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i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7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100" i="1" spc="-232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00" i="1" spc="-12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 </a:t>
                      </a:r>
                      <a:r>
                        <a:rPr sz="800" i="1" spc="18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7" baseline="3968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2100" spc="-202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7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100" i="1" spc="-232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800" i="1" spc="-12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i="1" spc="14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396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2175" spc="-15" baseline="-15325" dirty="0">
                          <a:solidFill>
                            <a:srgbClr val="00CC00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r>
                        <a:rPr sz="2175" spc="-15" baseline="-15325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75" spc="44" baseline="-15325" dirty="0">
                          <a:solidFill>
                            <a:srgbClr val="00CC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aseline="-12345" dirty="0">
                          <a:latin typeface="黑体"/>
                          <a:cs typeface="黑体"/>
                        </a:rPr>
                        <a:t>信息关联交互</a:t>
                      </a:r>
                      <a:endParaRPr sz="2700" baseline="-12345">
                        <a:latin typeface="黑体"/>
                        <a:cs typeface="黑体"/>
                      </a:endParaRPr>
                    </a:p>
                    <a:p>
                      <a:pPr marL="393700">
                        <a:lnSpc>
                          <a:spcPts val="1335"/>
                        </a:lnSpc>
                        <a:tabLst>
                          <a:tab pos="1033780" algn="l"/>
                          <a:tab pos="2028825" algn="l"/>
                          <a:tab pos="2457450" algn="l"/>
                          <a:tab pos="3232150" algn="l"/>
                        </a:tabLst>
                      </a:pP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100" spc="-277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	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100" spc="-277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800" i="1" spc="-7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2100" spc="-97" baseline="1388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su</a:t>
                      </a:r>
                      <a:r>
                        <a:rPr sz="2100" b="1" spc="-97" baseline="1388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u	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   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100" spc="-33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800" i="1" spc="-7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2100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100" spc="-359" baseline="5952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8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8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88620">
                        <a:lnSpc>
                          <a:spcPts val="1045"/>
                        </a:lnSpc>
                        <a:tabLst>
                          <a:tab pos="2967355" algn="l"/>
                          <a:tab pos="3540125" algn="l"/>
                        </a:tabLst>
                      </a:pPr>
                      <a:r>
                        <a:rPr sz="2100" b="1" spc="52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0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 </a:t>
                      </a:r>
                      <a:r>
                        <a:rPr sz="2100" spc="7" baseline="1984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2100" spc="7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6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200" i="1" spc="60" baseline="486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2100" b="1" spc="52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800" i="1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3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  </a:t>
                      </a:r>
                      <a:r>
                        <a:rPr sz="2100" spc="7" baseline="1984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</a:t>
                      </a:r>
                      <a:r>
                        <a:rPr sz="2100" spc="7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(1</a:t>
                      </a:r>
                      <a:r>
                        <a:rPr sz="2100" baseline="1984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210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6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200" i="1" spc="60" baseline="486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2100" spc="6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2100" i="1" spc="6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200" i="1" spc="60" baseline="486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  </a:t>
                      </a:r>
                      <a:r>
                        <a:rPr sz="2100" b="1" spc="-22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100" spc="-22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[</a:t>
                      </a:r>
                      <a:r>
                        <a:rPr sz="2100" b="1" spc="-22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210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100" spc="-254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="1" spc="7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100" b="1" spc="-225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	</a:t>
                      </a:r>
                      <a:r>
                        <a:rPr sz="2100" spc="3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,...,</a:t>
                      </a:r>
                      <a:r>
                        <a:rPr sz="2100" spc="-254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="1" spc="7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100" b="1" spc="-225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	</a:t>
                      </a:r>
                      <a:r>
                        <a:rPr sz="2100" spc="-44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]</a:t>
                      </a:r>
                      <a:r>
                        <a:rPr sz="1200" i="1" spc="-44" baseline="486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i="1" spc="82" baseline="4861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198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2100" baseline="1984">
                        <a:latin typeface="Times New Roman"/>
                        <a:cs typeface="Times New Roman"/>
                      </a:endParaRPr>
                    </a:p>
                    <a:p>
                      <a:pPr marR="570230" algn="ctr">
                        <a:lnSpc>
                          <a:spcPts val="570"/>
                        </a:lnSpc>
                      </a:pPr>
                      <a:r>
                        <a:rPr sz="800" i="1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800" spc="3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800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800" i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800" i="1" spc="6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8862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95120" algn="l"/>
                        </a:tabLst>
                      </a:pPr>
                      <a:r>
                        <a:rPr sz="140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Pr(</a:t>
                      </a:r>
                      <a:r>
                        <a:rPr sz="140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200" i="1" spc="22" baseline="4513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  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1)</a:t>
                      </a:r>
                      <a:r>
                        <a:rPr sz="1400" spc="-2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400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	</a:t>
                      </a:r>
                      <a:r>
                        <a:rPr sz="1400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Pr(</a:t>
                      </a:r>
                      <a:r>
                        <a:rPr sz="1400" i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200" i="1" spc="22" baseline="45138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0) 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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6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6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15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1400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600"/>
                      </a:solidFill>
                      <a:prstDash val="solid"/>
                    </a:lnL>
                    <a:lnR w="28575">
                      <a:solidFill>
                        <a:srgbClr val="FF66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F6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8" name="object 108"/>
          <p:cNvGrpSpPr/>
          <p:nvPr/>
        </p:nvGrpSpPr>
        <p:grpSpPr>
          <a:xfrm>
            <a:off x="1655064" y="2692907"/>
            <a:ext cx="3677920" cy="3308985"/>
            <a:chOff x="1655064" y="2692907"/>
            <a:chExt cx="3677920" cy="3308985"/>
          </a:xfrm>
        </p:grpSpPr>
        <p:sp>
          <p:nvSpPr>
            <p:cNvPr id="109" name="object 109"/>
            <p:cNvSpPr/>
            <p:nvPr/>
          </p:nvSpPr>
          <p:spPr>
            <a:xfrm>
              <a:off x="1661160" y="3288791"/>
              <a:ext cx="281940" cy="285115"/>
            </a:xfrm>
            <a:custGeom>
              <a:avLst/>
              <a:gdLst/>
              <a:ahLst/>
              <a:cxnLst/>
              <a:rect l="l" t="t" r="r" b="b"/>
              <a:pathLst>
                <a:path w="281939" h="285114">
                  <a:moveTo>
                    <a:pt x="140969" y="0"/>
                  </a:moveTo>
                  <a:lnTo>
                    <a:pt x="96414" y="7260"/>
                  </a:lnTo>
                  <a:lnTo>
                    <a:pt x="57716" y="27480"/>
                  </a:lnTo>
                  <a:lnTo>
                    <a:pt x="27200" y="58320"/>
                  </a:lnTo>
                  <a:lnTo>
                    <a:pt x="7187" y="97438"/>
                  </a:lnTo>
                  <a:lnTo>
                    <a:pt x="0" y="142494"/>
                  </a:lnTo>
                  <a:lnTo>
                    <a:pt x="7187" y="187549"/>
                  </a:lnTo>
                  <a:lnTo>
                    <a:pt x="27200" y="226667"/>
                  </a:lnTo>
                  <a:lnTo>
                    <a:pt x="57716" y="257507"/>
                  </a:lnTo>
                  <a:lnTo>
                    <a:pt x="96414" y="277727"/>
                  </a:lnTo>
                  <a:lnTo>
                    <a:pt x="140969" y="284988"/>
                  </a:lnTo>
                  <a:lnTo>
                    <a:pt x="185525" y="277727"/>
                  </a:lnTo>
                  <a:lnTo>
                    <a:pt x="224223" y="257507"/>
                  </a:lnTo>
                  <a:lnTo>
                    <a:pt x="254739" y="226667"/>
                  </a:lnTo>
                  <a:lnTo>
                    <a:pt x="274752" y="187549"/>
                  </a:lnTo>
                  <a:lnTo>
                    <a:pt x="281939" y="142494"/>
                  </a:lnTo>
                  <a:lnTo>
                    <a:pt x="274752" y="97438"/>
                  </a:lnTo>
                  <a:lnTo>
                    <a:pt x="254739" y="58320"/>
                  </a:lnTo>
                  <a:lnTo>
                    <a:pt x="224223" y="27480"/>
                  </a:lnTo>
                  <a:lnTo>
                    <a:pt x="185525" y="7260"/>
                  </a:lnTo>
                  <a:lnTo>
                    <a:pt x="140969" y="0"/>
                  </a:lnTo>
                  <a:close/>
                </a:path>
              </a:pathLst>
            </a:custGeom>
            <a:solidFill>
              <a:srgbClr val="99FF99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61160" y="3288791"/>
              <a:ext cx="281940" cy="285115"/>
            </a:xfrm>
            <a:custGeom>
              <a:avLst/>
              <a:gdLst/>
              <a:ahLst/>
              <a:cxnLst/>
              <a:rect l="l" t="t" r="r" b="b"/>
              <a:pathLst>
                <a:path w="281939" h="285114">
                  <a:moveTo>
                    <a:pt x="0" y="142494"/>
                  </a:moveTo>
                  <a:lnTo>
                    <a:pt x="7187" y="97438"/>
                  </a:lnTo>
                  <a:lnTo>
                    <a:pt x="27200" y="58320"/>
                  </a:lnTo>
                  <a:lnTo>
                    <a:pt x="57716" y="27480"/>
                  </a:lnTo>
                  <a:lnTo>
                    <a:pt x="96414" y="7260"/>
                  </a:lnTo>
                  <a:lnTo>
                    <a:pt x="140969" y="0"/>
                  </a:lnTo>
                  <a:lnTo>
                    <a:pt x="185525" y="7260"/>
                  </a:lnTo>
                  <a:lnTo>
                    <a:pt x="224223" y="27480"/>
                  </a:lnTo>
                  <a:lnTo>
                    <a:pt x="254739" y="58320"/>
                  </a:lnTo>
                  <a:lnTo>
                    <a:pt x="274752" y="97438"/>
                  </a:lnTo>
                  <a:lnTo>
                    <a:pt x="281939" y="142494"/>
                  </a:lnTo>
                  <a:lnTo>
                    <a:pt x="274752" y="187549"/>
                  </a:lnTo>
                  <a:lnTo>
                    <a:pt x="254739" y="226667"/>
                  </a:lnTo>
                  <a:lnTo>
                    <a:pt x="224223" y="257507"/>
                  </a:lnTo>
                  <a:lnTo>
                    <a:pt x="185525" y="277727"/>
                  </a:lnTo>
                  <a:lnTo>
                    <a:pt x="140969" y="284988"/>
                  </a:lnTo>
                  <a:lnTo>
                    <a:pt x="96414" y="277727"/>
                  </a:lnTo>
                  <a:lnTo>
                    <a:pt x="57716" y="257507"/>
                  </a:lnTo>
                  <a:lnTo>
                    <a:pt x="27200" y="226667"/>
                  </a:lnTo>
                  <a:lnTo>
                    <a:pt x="7187" y="187549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825752" y="3537203"/>
              <a:ext cx="288290" cy="285115"/>
            </a:xfrm>
            <a:custGeom>
              <a:avLst/>
              <a:gdLst/>
              <a:ahLst/>
              <a:cxnLst/>
              <a:rect l="l" t="t" r="r" b="b"/>
              <a:pathLst>
                <a:path w="288289" h="285114">
                  <a:moveTo>
                    <a:pt x="144018" y="0"/>
                  </a:moveTo>
                  <a:lnTo>
                    <a:pt x="98511" y="7260"/>
                  </a:lnTo>
                  <a:lnTo>
                    <a:pt x="58978" y="27480"/>
                  </a:lnTo>
                  <a:lnTo>
                    <a:pt x="27797" y="58320"/>
                  </a:lnTo>
                  <a:lnTo>
                    <a:pt x="7345" y="97438"/>
                  </a:lnTo>
                  <a:lnTo>
                    <a:pt x="0" y="142494"/>
                  </a:lnTo>
                  <a:lnTo>
                    <a:pt x="7345" y="187549"/>
                  </a:lnTo>
                  <a:lnTo>
                    <a:pt x="27797" y="226667"/>
                  </a:lnTo>
                  <a:lnTo>
                    <a:pt x="58978" y="257507"/>
                  </a:lnTo>
                  <a:lnTo>
                    <a:pt x="98511" y="277727"/>
                  </a:lnTo>
                  <a:lnTo>
                    <a:pt x="144018" y="284988"/>
                  </a:lnTo>
                  <a:lnTo>
                    <a:pt x="189524" y="277727"/>
                  </a:lnTo>
                  <a:lnTo>
                    <a:pt x="229057" y="257507"/>
                  </a:lnTo>
                  <a:lnTo>
                    <a:pt x="260238" y="226667"/>
                  </a:lnTo>
                  <a:lnTo>
                    <a:pt x="280690" y="187549"/>
                  </a:lnTo>
                  <a:lnTo>
                    <a:pt x="288036" y="142494"/>
                  </a:lnTo>
                  <a:lnTo>
                    <a:pt x="280690" y="97438"/>
                  </a:lnTo>
                  <a:lnTo>
                    <a:pt x="260238" y="58320"/>
                  </a:lnTo>
                  <a:lnTo>
                    <a:pt x="229057" y="27480"/>
                  </a:lnTo>
                  <a:lnTo>
                    <a:pt x="189524" y="7260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99FF99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825752" y="3537203"/>
              <a:ext cx="288290" cy="285115"/>
            </a:xfrm>
            <a:custGeom>
              <a:avLst/>
              <a:gdLst/>
              <a:ahLst/>
              <a:cxnLst/>
              <a:rect l="l" t="t" r="r" b="b"/>
              <a:pathLst>
                <a:path w="288289" h="285114">
                  <a:moveTo>
                    <a:pt x="0" y="142494"/>
                  </a:moveTo>
                  <a:lnTo>
                    <a:pt x="7345" y="97438"/>
                  </a:lnTo>
                  <a:lnTo>
                    <a:pt x="27797" y="58320"/>
                  </a:lnTo>
                  <a:lnTo>
                    <a:pt x="58978" y="27480"/>
                  </a:lnTo>
                  <a:lnTo>
                    <a:pt x="98511" y="7260"/>
                  </a:lnTo>
                  <a:lnTo>
                    <a:pt x="144018" y="0"/>
                  </a:lnTo>
                  <a:lnTo>
                    <a:pt x="189524" y="7260"/>
                  </a:lnTo>
                  <a:lnTo>
                    <a:pt x="229057" y="27480"/>
                  </a:lnTo>
                  <a:lnTo>
                    <a:pt x="260238" y="58320"/>
                  </a:lnTo>
                  <a:lnTo>
                    <a:pt x="280690" y="97438"/>
                  </a:lnTo>
                  <a:lnTo>
                    <a:pt x="288036" y="142494"/>
                  </a:lnTo>
                  <a:lnTo>
                    <a:pt x="280690" y="187549"/>
                  </a:lnTo>
                  <a:lnTo>
                    <a:pt x="260238" y="226667"/>
                  </a:lnTo>
                  <a:lnTo>
                    <a:pt x="229057" y="257507"/>
                  </a:lnTo>
                  <a:lnTo>
                    <a:pt x="189524" y="277727"/>
                  </a:lnTo>
                  <a:lnTo>
                    <a:pt x="144018" y="284988"/>
                  </a:lnTo>
                  <a:lnTo>
                    <a:pt x="98511" y="277727"/>
                  </a:lnTo>
                  <a:lnTo>
                    <a:pt x="58978" y="257507"/>
                  </a:lnTo>
                  <a:lnTo>
                    <a:pt x="27797" y="226667"/>
                  </a:lnTo>
                  <a:lnTo>
                    <a:pt x="7345" y="187549"/>
                  </a:lnTo>
                  <a:lnTo>
                    <a:pt x="0" y="14249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691640" y="2790443"/>
              <a:ext cx="3157728" cy="321106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326342" y="2923666"/>
              <a:ext cx="457834" cy="1970405"/>
            </a:xfrm>
            <a:custGeom>
              <a:avLst/>
              <a:gdLst/>
              <a:ahLst/>
              <a:cxnLst/>
              <a:rect l="l" t="t" r="r" b="b"/>
              <a:pathLst>
                <a:path w="457835" h="1970404">
                  <a:moveTo>
                    <a:pt x="308602" y="1812623"/>
                  </a:moveTo>
                  <a:lnTo>
                    <a:pt x="301349" y="1813383"/>
                  </a:lnTo>
                  <a:lnTo>
                    <a:pt x="294679" y="1816989"/>
                  </a:lnTo>
                  <a:lnTo>
                    <a:pt x="289982" y="1822946"/>
                  </a:lnTo>
                  <a:lnTo>
                    <a:pt x="287964" y="1829974"/>
                  </a:lnTo>
                  <a:lnTo>
                    <a:pt x="288732" y="1837241"/>
                  </a:lnTo>
                  <a:lnTo>
                    <a:pt x="292393" y="1843913"/>
                  </a:lnTo>
                  <a:lnTo>
                    <a:pt x="398438" y="1970151"/>
                  </a:lnTo>
                  <a:lnTo>
                    <a:pt x="411163" y="1936115"/>
                  </a:lnTo>
                  <a:lnTo>
                    <a:pt x="373292" y="1936115"/>
                  </a:lnTo>
                  <a:lnTo>
                    <a:pt x="361352" y="1866825"/>
                  </a:lnTo>
                  <a:lnTo>
                    <a:pt x="321476" y="1819402"/>
                  </a:lnTo>
                  <a:lnTo>
                    <a:pt x="315593" y="1814649"/>
                  </a:lnTo>
                  <a:lnTo>
                    <a:pt x="308602" y="1812623"/>
                  </a:lnTo>
                  <a:close/>
                </a:path>
                <a:path w="457835" h="1970404">
                  <a:moveTo>
                    <a:pt x="361352" y="1866825"/>
                  </a:moveTo>
                  <a:lnTo>
                    <a:pt x="373292" y="1936115"/>
                  </a:lnTo>
                  <a:lnTo>
                    <a:pt x="410884" y="1929765"/>
                  </a:lnTo>
                  <a:lnTo>
                    <a:pt x="410293" y="1926336"/>
                  </a:lnTo>
                  <a:lnTo>
                    <a:pt x="374181" y="1926336"/>
                  </a:lnTo>
                  <a:lnTo>
                    <a:pt x="385628" y="1895695"/>
                  </a:lnTo>
                  <a:lnTo>
                    <a:pt x="361352" y="1866825"/>
                  </a:lnTo>
                  <a:close/>
                </a:path>
                <a:path w="457835" h="1970404">
                  <a:moveTo>
                    <a:pt x="437556" y="1789898"/>
                  </a:moveTo>
                  <a:lnTo>
                    <a:pt x="430458" y="1791620"/>
                  </a:lnTo>
                  <a:lnTo>
                    <a:pt x="424527" y="1795867"/>
                  </a:lnTo>
                  <a:lnTo>
                    <a:pt x="420536" y="1802257"/>
                  </a:lnTo>
                  <a:lnTo>
                    <a:pt x="398892" y="1860192"/>
                  </a:lnTo>
                  <a:lnTo>
                    <a:pt x="410884" y="1929765"/>
                  </a:lnTo>
                  <a:lnTo>
                    <a:pt x="373292" y="1936115"/>
                  </a:lnTo>
                  <a:lnTo>
                    <a:pt x="411163" y="1936115"/>
                  </a:lnTo>
                  <a:lnTo>
                    <a:pt x="456223" y="1815592"/>
                  </a:lnTo>
                  <a:lnTo>
                    <a:pt x="457406" y="1808154"/>
                  </a:lnTo>
                  <a:lnTo>
                    <a:pt x="455683" y="1801050"/>
                  </a:lnTo>
                  <a:lnTo>
                    <a:pt x="451437" y="1795089"/>
                  </a:lnTo>
                  <a:lnTo>
                    <a:pt x="445047" y="1791081"/>
                  </a:lnTo>
                  <a:lnTo>
                    <a:pt x="437556" y="1789898"/>
                  </a:lnTo>
                  <a:close/>
                </a:path>
                <a:path w="457835" h="1970404">
                  <a:moveTo>
                    <a:pt x="385628" y="1895695"/>
                  </a:moveTo>
                  <a:lnTo>
                    <a:pt x="374181" y="1926336"/>
                  </a:lnTo>
                  <a:lnTo>
                    <a:pt x="406693" y="1920748"/>
                  </a:lnTo>
                  <a:lnTo>
                    <a:pt x="385628" y="1895695"/>
                  </a:lnTo>
                  <a:close/>
                </a:path>
                <a:path w="457835" h="1970404">
                  <a:moveTo>
                    <a:pt x="398892" y="1860192"/>
                  </a:moveTo>
                  <a:lnTo>
                    <a:pt x="385628" y="1895695"/>
                  </a:lnTo>
                  <a:lnTo>
                    <a:pt x="406693" y="1920748"/>
                  </a:lnTo>
                  <a:lnTo>
                    <a:pt x="374181" y="1926336"/>
                  </a:lnTo>
                  <a:lnTo>
                    <a:pt x="410293" y="1926336"/>
                  </a:lnTo>
                  <a:lnTo>
                    <a:pt x="398892" y="1860192"/>
                  </a:lnTo>
                  <a:close/>
                </a:path>
                <a:path w="457835" h="1970404">
                  <a:moveTo>
                    <a:pt x="71799" y="74493"/>
                  </a:moveTo>
                  <a:lnTo>
                    <a:pt x="58590" y="109813"/>
                  </a:lnTo>
                  <a:lnTo>
                    <a:pt x="361352" y="1866825"/>
                  </a:lnTo>
                  <a:lnTo>
                    <a:pt x="385628" y="1895695"/>
                  </a:lnTo>
                  <a:lnTo>
                    <a:pt x="398892" y="1860192"/>
                  </a:lnTo>
                  <a:lnTo>
                    <a:pt x="96070" y="103401"/>
                  </a:lnTo>
                  <a:lnTo>
                    <a:pt x="71799" y="74493"/>
                  </a:lnTo>
                  <a:close/>
                </a:path>
                <a:path w="457835" h="1970404">
                  <a:moveTo>
                    <a:pt x="58967" y="0"/>
                  </a:moveTo>
                  <a:lnTo>
                    <a:pt x="1182" y="154559"/>
                  </a:lnTo>
                  <a:lnTo>
                    <a:pt x="0" y="162050"/>
                  </a:lnTo>
                  <a:lnTo>
                    <a:pt x="1722" y="169148"/>
                  </a:lnTo>
                  <a:lnTo>
                    <a:pt x="5969" y="175079"/>
                  </a:lnTo>
                  <a:lnTo>
                    <a:pt x="12358" y="179070"/>
                  </a:lnTo>
                  <a:lnTo>
                    <a:pt x="19849" y="180270"/>
                  </a:lnTo>
                  <a:lnTo>
                    <a:pt x="26947" y="178577"/>
                  </a:lnTo>
                  <a:lnTo>
                    <a:pt x="32879" y="174337"/>
                  </a:lnTo>
                  <a:lnTo>
                    <a:pt x="36869" y="167894"/>
                  </a:lnTo>
                  <a:lnTo>
                    <a:pt x="58590" y="109813"/>
                  </a:lnTo>
                  <a:lnTo>
                    <a:pt x="46648" y="40512"/>
                  </a:lnTo>
                  <a:lnTo>
                    <a:pt x="84113" y="34036"/>
                  </a:lnTo>
                  <a:lnTo>
                    <a:pt x="87564" y="34036"/>
                  </a:lnTo>
                  <a:lnTo>
                    <a:pt x="58967" y="0"/>
                  </a:lnTo>
                  <a:close/>
                </a:path>
                <a:path w="457835" h="1970404">
                  <a:moveTo>
                    <a:pt x="87564" y="34036"/>
                  </a:moveTo>
                  <a:lnTo>
                    <a:pt x="84113" y="34036"/>
                  </a:lnTo>
                  <a:lnTo>
                    <a:pt x="96070" y="103401"/>
                  </a:lnTo>
                  <a:lnTo>
                    <a:pt x="135929" y="150875"/>
                  </a:lnTo>
                  <a:lnTo>
                    <a:pt x="141831" y="155573"/>
                  </a:lnTo>
                  <a:lnTo>
                    <a:pt x="148851" y="157591"/>
                  </a:lnTo>
                  <a:lnTo>
                    <a:pt x="156110" y="156823"/>
                  </a:lnTo>
                  <a:lnTo>
                    <a:pt x="162726" y="153162"/>
                  </a:lnTo>
                  <a:lnTo>
                    <a:pt x="167479" y="147260"/>
                  </a:lnTo>
                  <a:lnTo>
                    <a:pt x="169505" y="140239"/>
                  </a:lnTo>
                  <a:lnTo>
                    <a:pt x="168745" y="132980"/>
                  </a:lnTo>
                  <a:lnTo>
                    <a:pt x="165139" y="126365"/>
                  </a:lnTo>
                  <a:lnTo>
                    <a:pt x="87564" y="34036"/>
                  </a:lnTo>
                  <a:close/>
                </a:path>
                <a:path w="457835" h="1970404">
                  <a:moveTo>
                    <a:pt x="84113" y="34036"/>
                  </a:moveTo>
                  <a:lnTo>
                    <a:pt x="46648" y="40512"/>
                  </a:lnTo>
                  <a:lnTo>
                    <a:pt x="58590" y="109813"/>
                  </a:lnTo>
                  <a:lnTo>
                    <a:pt x="71799" y="74493"/>
                  </a:lnTo>
                  <a:lnTo>
                    <a:pt x="50839" y="49530"/>
                  </a:lnTo>
                  <a:lnTo>
                    <a:pt x="83224" y="43942"/>
                  </a:lnTo>
                  <a:lnTo>
                    <a:pt x="85821" y="43942"/>
                  </a:lnTo>
                  <a:lnTo>
                    <a:pt x="84113" y="34036"/>
                  </a:lnTo>
                  <a:close/>
                </a:path>
                <a:path w="457835" h="1970404">
                  <a:moveTo>
                    <a:pt x="85821" y="43942"/>
                  </a:moveTo>
                  <a:lnTo>
                    <a:pt x="83224" y="43942"/>
                  </a:lnTo>
                  <a:lnTo>
                    <a:pt x="71799" y="74493"/>
                  </a:lnTo>
                  <a:lnTo>
                    <a:pt x="96070" y="103401"/>
                  </a:lnTo>
                  <a:lnTo>
                    <a:pt x="85821" y="43942"/>
                  </a:lnTo>
                  <a:close/>
                </a:path>
                <a:path w="457835" h="1970404">
                  <a:moveTo>
                    <a:pt x="83224" y="43942"/>
                  </a:moveTo>
                  <a:lnTo>
                    <a:pt x="50839" y="49530"/>
                  </a:lnTo>
                  <a:lnTo>
                    <a:pt x="71799" y="74493"/>
                  </a:lnTo>
                  <a:lnTo>
                    <a:pt x="83224" y="4394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729740" y="2692907"/>
              <a:ext cx="3602735" cy="2574036"/>
            </a:xfrm>
            <a:prstGeom prst="rect">
              <a:avLst/>
            </a:prstGeom>
          </p:spPr>
        </p:pic>
      </p:grp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71627"/>
            <a:ext cx="10833100" cy="1119505"/>
            <a:chOff x="850264" y="71627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2055" y="71627"/>
              <a:ext cx="8282178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73554" y="238760"/>
            <a:ext cx="76428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含</a:t>
            </a:r>
            <a:r>
              <a:rPr sz="4000" spc="-5" dirty="0"/>
              <a:t>智能</a:t>
            </a:r>
            <a:r>
              <a:rPr sz="4000" dirty="0"/>
              <a:t>的</a:t>
            </a:r>
            <a:r>
              <a:rPr sz="4000" spc="-5" dirty="0"/>
              <a:t>系统</a:t>
            </a:r>
            <a:r>
              <a:rPr sz="4000" dirty="0"/>
              <a:t>规</a:t>
            </a:r>
            <a:r>
              <a:rPr sz="4000" spc="-5" dirty="0"/>
              <a:t>划设</a:t>
            </a:r>
            <a:r>
              <a:rPr sz="4000" dirty="0"/>
              <a:t>计</a:t>
            </a:r>
            <a:r>
              <a:rPr sz="4000" spc="-5" dirty="0"/>
              <a:t>理论</a:t>
            </a:r>
            <a:r>
              <a:rPr sz="4000" dirty="0"/>
              <a:t>与</a:t>
            </a:r>
            <a:r>
              <a:rPr sz="4000" spc="-5" dirty="0"/>
              <a:t>方法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516636" y="1309116"/>
            <a:ext cx="4525645" cy="4237990"/>
            <a:chOff x="516636" y="1309116"/>
            <a:chExt cx="4525645" cy="42379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56" y="1309116"/>
              <a:ext cx="1927098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6" y="1545336"/>
              <a:ext cx="215658" cy="208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71" y="1553083"/>
              <a:ext cx="178308" cy="170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1920252"/>
              <a:ext cx="441197" cy="428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948" y="1821180"/>
              <a:ext cx="2625090" cy="5676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2346972"/>
              <a:ext cx="441197" cy="4289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948" y="2247900"/>
              <a:ext cx="2879598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656" y="2674619"/>
              <a:ext cx="4365498" cy="677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6" y="2910840"/>
              <a:ext cx="215658" cy="2080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71" y="2918587"/>
              <a:ext cx="178308" cy="1706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3285756"/>
              <a:ext cx="441197" cy="4289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48" y="3186683"/>
              <a:ext cx="3387090" cy="5676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3712476"/>
              <a:ext cx="441197" cy="4289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948" y="3613404"/>
              <a:ext cx="3387090" cy="567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656" y="4040123"/>
              <a:ext cx="375589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36" y="4276344"/>
              <a:ext cx="215658" cy="2080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71" y="4284091"/>
              <a:ext cx="178308" cy="1706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4651260"/>
              <a:ext cx="441197" cy="42899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7948" y="4552188"/>
              <a:ext cx="3894582" cy="5676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60" y="5077980"/>
              <a:ext cx="441197" cy="42899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7948" y="4978907"/>
              <a:ext cx="3387090" cy="56769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53846" y="1248892"/>
            <a:ext cx="3992245" cy="414083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400" dirty="0">
                <a:latin typeface="黑体"/>
                <a:cs typeface="黑体"/>
              </a:rPr>
              <a:t>智能化描述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3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计算智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的</a:t>
            </a:r>
            <a:r>
              <a:rPr sz="2000" spc="-15" dirty="0">
                <a:latin typeface="黑体"/>
                <a:cs typeface="黑体"/>
              </a:rPr>
              <a:t>定</a:t>
            </a:r>
            <a:r>
              <a:rPr sz="2000" dirty="0">
                <a:latin typeface="黑体"/>
                <a:cs typeface="黑体"/>
              </a:rPr>
              <a:t>量描述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人工智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的</a:t>
            </a:r>
            <a:r>
              <a:rPr sz="2000" spc="-15" dirty="0">
                <a:latin typeface="黑体"/>
                <a:cs typeface="黑体"/>
              </a:rPr>
              <a:t>非</a:t>
            </a:r>
            <a:r>
              <a:rPr sz="2000" dirty="0">
                <a:latin typeface="黑体"/>
                <a:cs typeface="黑体"/>
              </a:rPr>
              <a:t>定量描述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dirty="0">
                <a:latin typeface="黑体"/>
                <a:cs typeface="黑体"/>
              </a:rPr>
              <a:t>机器智能与人在系统中的智能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3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计算智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人</a:t>
            </a:r>
            <a:r>
              <a:rPr sz="2000" dirty="0">
                <a:latin typeface="黑体"/>
                <a:cs typeface="黑体"/>
              </a:rPr>
              <a:t>的智能</a:t>
            </a:r>
            <a:r>
              <a:rPr sz="2000" spc="-15" dirty="0">
                <a:latin typeface="黑体"/>
                <a:cs typeface="黑体"/>
              </a:rPr>
              <a:t>相</a:t>
            </a:r>
            <a:r>
              <a:rPr sz="2000" dirty="0">
                <a:latin typeface="黑体"/>
                <a:cs typeface="黑体"/>
              </a:rPr>
              <a:t>结合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个体智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群</a:t>
            </a:r>
            <a:r>
              <a:rPr sz="2000" dirty="0">
                <a:latin typeface="黑体"/>
                <a:cs typeface="黑体"/>
              </a:rPr>
              <a:t>体智能</a:t>
            </a:r>
            <a:r>
              <a:rPr sz="2000" spc="-15" dirty="0">
                <a:latin typeface="黑体"/>
                <a:cs typeface="黑体"/>
              </a:rPr>
              <a:t>相</a:t>
            </a:r>
            <a:r>
              <a:rPr sz="2000" dirty="0">
                <a:latin typeface="黑体"/>
                <a:cs typeface="黑体"/>
              </a:rPr>
              <a:t>结合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dirty="0">
                <a:latin typeface="黑体"/>
                <a:cs typeface="黑体"/>
              </a:rPr>
              <a:t>智能体之间的沟通与理解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3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机器的</a:t>
            </a:r>
            <a:r>
              <a:rPr sz="2000" spc="-15" dirty="0">
                <a:latin typeface="黑体"/>
                <a:cs typeface="黑体"/>
              </a:rPr>
              <a:t>自</a:t>
            </a:r>
            <a:r>
              <a:rPr sz="2000" dirty="0">
                <a:latin typeface="黑体"/>
                <a:cs typeface="黑体"/>
              </a:rPr>
              <a:t>然</a:t>
            </a:r>
            <a:r>
              <a:rPr sz="2000" spc="-15" dirty="0">
                <a:latin typeface="黑体"/>
                <a:cs typeface="黑体"/>
              </a:rPr>
              <a:t>语</a:t>
            </a:r>
            <a:r>
              <a:rPr sz="2000" dirty="0">
                <a:latin typeface="黑体"/>
                <a:cs typeface="黑体"/>
              </a:rPr>
              <a:t>言处理</a:t>
            </a:r>
            <a:r>
              <a:rPr sz="2000" spc="-15" dirty="0">
                <a:latin typeface="黑体"/>
                <a:cs typeface="黑体"/>
              </a:rPr>
              <a:t>与</a:t>
            </a:r>
            <a:r>
              <a:rPr sz="2000" dirty="0">
                <a:latin typeface="黑体"/>
                <a:cs typeface="黑体"/>
              </a:rPr>
              <a:t>语</a:t>
            </a:r>
            <a:r>
              <a:rPr sz="2000" spc="-15" dirty="0">
                <a:latin typeface="黑体"/>
                <a:cs typeface="黑体"/>
              </a:rPr>
              <a:t>义</a:t>
            </a:r>
            <a:r>
              <a:rPr sz="2000" dirty="0">
                <a:latin typeface="黑体"/>
                <a:cs typeface="黑体"/>
              </a:rPr>
              <a:t>理解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不同智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体</a:t>
            </a:r>
            <a:r>
              <a:rPr sz="2000" spc="-15" dirty="0">
                <a:latin typeface="黑体"/>
                <a:cs typeface="黑体"/>
              </a:rPr>
              <a:t>之</a:t>
            </a:r>
            <a:r>
              <a:rPr sz="2000" dirty="0">
                <a:latin typeface="黑体"/>
                <a:cs typeface="黑体"/>
              </a:rPr>
              <a:t>间的智</a:t>
            </a:r>
            <a:r>
              <a:rPr sz="2000" spc="-15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理解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96484" y="1080516"/>
            <a:ext cx="5453380" cy="3710940"/>
            <a:chOff x="5396484" y="1080516"/>
            <a:chExt cx="5453380" cy="371094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6484" y="1094232"/>
              <a:ext cx="2599943" cy="15194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4444" y="1080516"/>
              <a:ext cx="2724911" cy="15331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3512" y="2650236"/>
              <a:ext cx="3230879" cy="214122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763511" y="4864608"/>
            <a:ext cx="3230879" cy="1837944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40" y="13716"/>
              <a:ext cx="4726686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1553" y="179273"/>
            <a:ext cx="408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系统工</a:t>
            </a:r>
            <a:r>
              <a:rPr sz="4000" spc="5" dirty="0"/>
              <a:t>程</a:t>
            </a:r>
            <a:r>
              <a:rPr sz="4000" spc="-5" dirty="0"/>
              <a:t>学科定位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3899915" y="2493136"/>
            <a:ext cx="7164705" cy="3020060"/>
            <a:chOff x="3899915" y="2493136"/>
            <a:chExt cx="7164705" cy="30200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9" y="2496311"/>
              <a:ext cx="3957828" cy="1240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19599" y="2496311"/>
              <a:ext cx="3957954" cy="1240790"/>
            </a:xfrm>
            <a:custGeom>
              <a:avLst/>
              <a:gdLst/>
              <a:ahLst/>
              <a:cxnLst/>
              <a:rect l="l" t="t" r="r" b="b"/>
              <a:pathLst>
                <a:path w="3957954" h="1240789">
                  <a:moveTo>
                    <a:pt x="0" y="620267"/>
                  </a:moveTo>
                  <a:lnTo>
                    <a:pt x="4760" y="576910"/>
                  </a:lnTo>
                  <a:lnTo>
                    <a:pt x="18832" y="534355"/>
                  </a:lnTo>
                  <a:lnTo>
                    <a:pt x="41902" y="492700"/>
                  </a:lnTo>
                  <a:lnTo>
                    <a:pt x="73656" y="452044"/>
                  </a:lnTo>
                  <a:lnTo>
                    <a:pt x="113780" y="412486"/>
                  </a:lnTo>
                  <a:lnTo>
                    <a:pt x="161959" y="374124"/>
                  </a:lnTo>
                  <a:lnTo>
                    <a:pt x="217881" y="337056"/>
                  </a:lnTo>
                  <a:lnTo>
                    <a:pt x="281232" y="301382"/>
                  </a:lnTo>
                  <a:lnTo>
                    <a:pt x="315594" y="284098"/>
                  </a:lnTo>
                  <a:lnTo>
                    <a:pt x="351697" y="267199"/>
                  </a:lnTo>
                  <a:lnTo>
                    <a:pt x="389499" y="250697"/>
                  </a:lnTo>
                  <a:lnTo>
                    <a:pt x="428962" y="234605"/>
                  </a:lnTo>
                  <a:lnTo>
                    <a:pt x="470047" y="218936"/>
                  </a:lnTo>
                  <a:lnTo>
                    <a:pt x="512714" y="203700"/>
                  </a:lnTo>
                  <a:lnTo>
                    <a:pt x="556924" y="188912"/>
                  </a:lnTo>
                  <a:lnTo>
                    <a:pt x="602638" y="174582"/>
                  </a:lnTo>
                  <a:lnTo>
                    <a:pt x="649817" y="160724"/>
                  </a:lnTo>
                  <a:lnTo>
                    <a:pt x="698422" y="147349"/>
                  </a:lnTo>
                  <a:lnTo>
                    <a:pt x="748413" y="134471"/>
                  </a:lnTo>
                  <a:lnTo>
                    <a:pt x="799750" y="122100"/>
                  </a:lnTo>
                  <a:lnTo>
                    <a:pt x="852396" y="110251"/>
                  </a:lnTo>
                  <a:lnTo>
                    <a:pt x="906310" y="98934"/>
                  </a:lnTo>
                  <a:lnTo>
                    <a:pt x="961453" y="88162"/>
                  </a:lnTo>
                  <a:lnTo>
                    <a:pt x="1017787" y="77947"/>
                  </a:lnTo>
                  <a:lnTo>
                    <a:pt x="1075271" y="68303"/>
                  </a:lnTo>
                  <a:lnTo>
                    <a:pt x="1133867" y="59240"/>
                  </a:lnTo>
                  <a:lnTo>
                    <a:pt x="1193535" y="50772"/>
                  </a:lnTo>
                  <a:lnTo>
                    <a:pt x="1254236" y="42911"/>
                  </a:lnTo>
                  <a:lnTo>
                    <a:pt x="1315931" y="35669"/>
                  </a:lnTo>
                  <a:lnTo>
                    <a:pt x="1378581" y="29058"/>
                  </a:lnTo>
                  <a:lnTo>
                    <a:pt x="1442146" y="23090"/>
                  </a:lnTo>
                  <a:lnTo>
                    <a:pt x="1506587" y="17779"/>
                  </a:lnTo>
                  <a:lnTo>
                    <a:pt x="1571866" y="13136"/>
                  </a:lnTo>
                  <a:lnTo>
                    <a:pt x="1637942" y="9173"/>
                  </a:lnTo>
                  <a:lnTo>
                    <a:pt x="1704776" y="5904"/>
                  </a:lnTo>
                  <a:lnTo>
                    <a:pt x="1772330" y="3339"/>
                  </a:lnTo>
                  <a:lnTo>
                    <a:pt x="1840563" y="1492"/>
                  </a:lnTo>
                  <a:lnTo>
                    <a:pt x="1909438" y="375"/>
                  </a:lnTo>
                  <a:lnTo>
                    <a:pt x="1978914" y="0"/>
                  </a:lnTo>
                  <a:lnTo>
                    <a:pt x="2048389" y="375"/>
                  </a:lnTo>
                  <a:lnTo>
                    <a:pt x="2117264" y="1492"/>
                  </a:lnTo>
                  <a:lnTo>
                    <a:pt x="2185497" y="3339"/>
                  </a:lnTo>
                  <a:lnTo>
                    <a:pt x="2253051" y="5904"/>
                  </a:lnTo>
                  <a:lnTo>
                    <a:pt x="2319885" y="9173"/>
                  </a:lnTo>
                  <a:lnTo>
                    <a:pt x="2385961" y="13136"/>
                  </a:lnTo>
                  <a:lnTo>
                    <a:pt x="2451240" y="17779"/>
                  </a:lnTo>
                  <a:lnTo>
                    <a:pt x="2515681" y="23090"/>
                  </a:lnTo>
                  <a:lnTo>
                    <a:pt x="2579246" y="29058"/>
                  </a:lnTo>
                  <a:lnTo>
                    <a:pt x="2641896" y="35669"/>
                  </a:lnTo>
                  <a:lnTo>
                    <a:pt x="2703591" y="42911"/>
                  </a:lnTo>
                  <a:lnTo>
                    <a:pt x="2764292" y="50772"/>
                  </a:lnTo>
                  <a:lnTo>
                    <a:pt x="2823960" y="59240"/>
                  </a:lnTo>
                  <a:lnTo>
                    <a:pt x="2882556" y="68303"/>
                  </a:lnTo>
                  <a:lnTo>
                    <a:pt x="2940040" y="77947"/>
                  </a:lnTo>
                  <a:lnTo>
                    <a:pt x="2996374" y="88162"/>
                  </a:lnTo>
                  <a:lnTo>
                    <a:pt x="3051517" y="98934"/>
                  </a:lnTo>
                  <a:lnTo>
                    <a:pt x="3105431" y="110251"/>
                  </a:lnTo>
                  <a:lnTo>
                    <a:pt x="3158077" y="122100"/>
                  </a:lnTo>
                  <a:lnTo>
                    <a:pt x="3209414" y="134471"/>
                  </a:lnTo>
                  <a:lnTo>
                    <a:pt x="3259405" y="147349"/>
                  </a:lnTo>
                  <a:lnTo>
                    <a:pt x="3308010" y="160724"/>
                  </a:lnTo>
                  <a:lnTo>
                    <a:pt x="3355189" y="174582"/>
                  </a:lnTo>
                  <a:lnTo>
                    <a:pt x="3400903" y="188912"/>
                  </a:lnTo>
                  <a:lnTo>
                    <a:pt x="3445113" y="203700"/>
                  </a:lnTo>
                  <a:lnTo>
                    <a:pt x="3487780" y="218936"/>
                  </a:lnTo>
                  <a:lnTo>
                    <a:pt x="3528865" y="234605"/>
                  </a:lnTo>
                  <a:lnTo>
                    <a:pt x="3568328" y="250697"/>
                  </a:lnTo>
                  <a:lnTo>
                    <a:pt x="3606130" y="267199"/>
                  </a:lnTo>
                  <a:lnTo>
                    <a:pt x="3642233" y="284098"/>
                  </a:lnTo>
                  <a:lnTo>
                    <a:pt x="3676595" y="301382"/>
                  </a:lnTo>
                  <a:lnTo>
                    <a:pt x="3739946" y="337056"/>
                  </a:lnTo>
                  <a:lnTo>
                    <a:pt x="3795868" y="374124"/>
                  </a:lnTo>
                  <a:lnTo>
                    <a:pt x="3844047" y="412486"/>
                  </a:lnTo>
                  <a:lnTo>
                    <a:pt x="3884171" y="452044"/>
                  </a:lnTo>
                  <a:lnTo>
                    <a:pt x="3915925" y="492700"/>
                  </a:lnTo>
                  <a:lnTo>
                    <a:pt x="3938995" y="534355"/>
                  </a:lnTo>
                  <a:lnTo>
                    <a:pt x="3953067" y="576910"/>
                  </a:lnTo>
                  <a:lnTo>
                    <a:pt x="3957828" y="620267"/>
                  </a:lnTo>
                  <a:lnTo>
                    <a:pt x="3956631" y="642040"/>
                  </a:lnTo>
                  <a:lnTo>
                    <a:pt x="3947175" y="685009"/>
                  </a:lnTo>
                  <a:lnTo>
                    <a:pt x="3928565" y="727127"/>
                  </a:lnTo>
                  <a:lnTo>
                    <a:pt x="3901114" y="768294"/>
                  </a:lnTo>
                  <a:lnTo>
                    <a:pt x="3865136" y="808413"/>
                  </a:lnTo>
                  <a:lnTo>
                    <a:pt x="3820945" y="847386"/>
                  </a:lnTo>
                  <a:lnTo>
                    <a:pt x="3768855" y="885113"/>
                  </a:lnTo>
                  <a:lnTo>
                    <a:pt x="3709179" y="921496"/>
                  </a:lnTo>
                  <a:lnTo>
                    <a:pt x="3642233" y="956437"/>
                  </a:lnTo>
                  <a:lnTo>
                    <a:pt x="3606130" y="973336"/>
                  </a:lnTo>
                  <a:lnTo>
                    <a:pt x="3568328" y="989838"/>
                  </a:lnTo>
                  <a:lnTo>
                    <a:pt x="3528865" y="1005930"/>
                  </a:lnTo>
                  <a:lnTo>
                    <a:pt x="3487780" y="1021599"/>
                  </a:lnTo>
                  <a:lnTo>
                    <a:pt x="3445113" y="1036835"/>
                  </a:lnTo>
                  <a:lnTo>
                    <a:pt x="3400903" y="1051623"/>
                  </a:lnTo>
                  <a:lnTo>
                    <a:pt x="3355189" y="1065953"/>
                  </a:lnTo>
                  <a:lnTo>
                    <a:pt x="3308010" y="1079811"/>
                  </a:lnTo>
                  <a:lnTo>
                    <a:pt x="3259405" y="1093186"/>
                  </a:lnTo>
                  <a:lnTo>
                    <a:pt x="3209414" y="1106064"/>
                  </a:lnTo>
                  <a:lnTo>
                    <a:pt x="3158077" y="1118435"/>
                  </a:lnTo>
                  <a:lnTo>
                    <a:pt x="3105431" y="1130284"/>
                  </a:lnTo>
                  <a:lnTo>
                    <a:pt x="3051517" y="1141601"/>
                  </a:lnTo>
                  <a:lnTo>
                    <a:pt x="2996374" y="1152373"/>
                  </a:lnTo>
                  <a:lnTo>
                    <a:pt x="2940040" y="1162588"/>
                  </a:lnTo>
                  <a:lnTo>
                    <a:pt x="2882556" y="1172232"/>
                  </a:lnTo>
                  <a:lnTo>
                    <a:pt x="2823960" y="1181295"/>
                  </a:lnTo>
                  <a:lnTo>
                    <a:pt x="2764292" y="1189763"/>
                  </a:lnTo>
                  <a:lnTo>
                    <a:pt x="2703591" y="1197624"/>
                  </a:lnTo>
                  <a:lnTo>
                    <a:pt x="2641896" y="1204866"/>
                  </a:lnTo>
                  <a:lnTo>
                    <a:pt x="2579246" y="1211477"/>
                  </a:lnTo>
                  <a:lnTo>
                    <a:pt x="2515681" y="1217445"/>
                  </a:lnTo>
                  <a:lnTo>
                    <a:pt x="2451240" y="1222756"/>
                  </a:lnTo>
                  <a:lnTo>
                    <a:pt x="2385961" y="1227399"/>
                  </a:lnTo>
                  <a:lnTo>
                    <a:pt x="2319885" y="1231362"/>
                  </a:lnTo>
                  <a:lnTo>
                    <a:pt x="2253051" y="1234631"/>
                  </a:lnTo>
                  <a:lnTo>
                    <a:pt x="2185497" y="1237196"/>
                  </a:lnTo>
                  <a:lnTo>
                    <a:pt x="2117264" y="1239043"/>
                  </a:lnTo>
                  <a:lnTo>
                    <a:pt x="2048389" y="1240160"/>
                  </a:lnTo>
                  <a:lnTo>
                    <a:pt x="1978914" y="1240536"/>
                  </a:lnTo>
                  <a:lnTo>
                    <a:pt x="1909438" y="1240160"/>
                  </a:lnTo>
                  <a:lnTo>
                    <a:pt x="1840563" y="1239043"/>
                  </a:lnTo>
                  <a:lnTo>
                    <a:pt x="1772330" y="1237196"/>
                  </a:lnTo>
                  <a:lnTo>
                    <a:pt x="1704776" y="1234631"/>
                  </a:lnTo>
                  <a:lnTo>
                    <a:pt x="1637942" y="1231362"/>
                  </a:lnTo>
                  <a:lnTo>
                    <a:pt x="1571866" y="1227399"/>
                  </a:lnTo>
                  <a:lnTo>
                    <a:pt x="1506587" y="1222756"/>
                  </a:lnTo>
                  <a:lnTo>
                    <a:pt x="1442146" y="1217445"/>
                  </a:lnTo>
                  <a:lnTo>
                    <a:pt x="1378581" y="1211477"/>
                  </a:lnTo>
                  <a:lnTo>
                    <a:pt x="1315931" y="1204866"/>
                  </a:lnTo>
                  <a:lnTo>
                    <a:pt x="1254236" y="1197624"/>
                  </a:lnTo>
                  <a:lnTo>
                    <a:pt x="1193535" y="1189763"/>
                  </a:lnTo>
                  <a:lnTo>
                    <a:pt x="1133867" y="1181295"/>
                  </a:lnTo>
                  <a:lnTo>
                    <a:pt x="1075271" y="1172232"/>
                  </a:lnTo>
                  <a:lnTo>
                    <a:pt x="1017787" y="1162588"/>
                  </a:lnTo>
                  <a:lnTo>
                    <a:pt x="961453" y="1152373"/>
                  </a:lnTo>
                  <a:lnTo>
                    <a:pt x="906310" y="1141601"/>
                  </a:lnTo>
                  <a:lnTo>
                    <a:pt x="852396" y="1130284"/>
                  </a:lnTo>
                  <a:lnTo>
                    <a:pt x="799750" y="1118435"/>
                  </a:lnTo>
                  <a:lnTo>
                    <a:pt x="748413" y="1106064"/>
                  </a:lnTo>
                  <a:lnTo>
                    <a:pt x="698422" y="1093186"/>
                  </a:lnTo>
                  <a:lnTo>
                    <a:pt x="649817" y="1079811"/>
                  </a:lnTo>
                  <a:lnTo>
                    <a:pt x="602638" y="1065953"/>
                  </a:lnTo>
                  <a:lnTo>
                    <a:pt x="556924" y="1051623"/>
                  </a:lnTo>
                  <a:lnTo>
                    <a:pt x="512714" y="1036835"/>
                  </a:lnTo>
                  <a:lnTo>
                    <a:pt x="470047" y="1021599"/>
                  </a:lnTo>
                  <a:lnTo>
                    <a:pt x="428962" y="1005930"/>
                  </a:lnTo>
                  <a:lnTo>
                    <a:pt x="389499" y="989838"/>
                  </a:lnTo>
                  <a:lnTo>
                    <a:pt x="351697" y="973336"/>
                  </a:lnTo>
                  <a:lnTo>
                    <a:pt x="315594" y="956437"/>
                  </a:lnTo>
                  <a:lnTo>
                    <a:pt x="281232" y="939153"/>
                  </a:lnTo>
                  <a:lnTo>
                    <a:pt x="217881" y="903479"/>
                  </a:lnTo>
                  <a:lnTo>
                    <a:pt x="161959" y="866411"/>
                  </a:lnTo>
                  <a:lnTo>
                    <a:pt x="113780" y="828049"/>
                  </a:lnTo>
                  <a:lnTo>
                    <a:pt x="73656" y="788491"/>
                  </a:lnTo>
                  <a:lnTo>
                    <a:pt x="41902" y="747835"/>
                  </a:lnTo>
                  <a:lnTo>
                    <a:pt x="18832" y="706180"/>
                  </a:lnTo>
                  <a:lnTo>
                    <a:pt x="4760" y="663625"/>
                  </a:lnTo>
                  <a:lnTo>
                    <a:pt x="0" y="620267"/>
                  </a:lnTo>
                  <a:close/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6587" y="2772155"/>
              <a:ext cx="1888998" cy="7871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56396" y="3323081"/>
              <a:ext cx="2801620" cy="1463040"/>
            </a:xfrm>
            <a:custGeom>
              <a:avLst/>
              <a:gdLst/>
              <a:ahLst/>
              <a:cxnLst/>
              <a:rect l="l" t="t" r="r" b="b"/>
              <a:pathLst>
                <a:path w="2801620" h="1463039">
                  <a:moveTo>
                    <a:pt x="282067" y="0"/>
                  </a:moveTo>
                  <a:lnTo>
                    <a:pt x="0" y="104901"/>
                  </a:lnTo>
                  <a:lnTo>
                    <a:pt x="105028" y="386841"/>
                  </a:lnTo>
                  <a:lnTo>
                    <a:pt x="149225" y="290194"/>
                  </a:lnTo>
                  <a:lnTo>
                    <a:pt x="2713101" y="1462912"/>
                  </a:lnTo>
                  <a:lnTo>
                    <a:pt x="2801620" y="1269491"/>
                  </a:lnTo>
                  <a:lnTo>
                    <a:pt x="237744" y="96646"/>
                  </a:lnTo>
                  <a:lnTo>
                    <a:pt x="282067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56396" y="3323081"/>
              <a:ext cx="2801620" cy="1463040"/>
            </a:xfrm>
            <a:custGeom>
              <a:avLst/>
              <a:gdLst/>
              <a:ahLst/>
              <a:cxnLst/>
              <a:rect l="l" t="t" r="r" b="b"/>
              <a:pathLst>
                <a:path w="2801620" h="1463039">
                  <a:moveTo>
                    <a:pt x="105028" y="386841"/>
                  </a:moveTo>
                  <a:lnTo>
                    <a:pt x="0" y="104901"/>
                  </a:lnTo>
                  <a:lnTo>
                    <a:pt x="282067" y="0"/>
                  </a:lnTo>
                  <a:lnTo>
                    <a:pt x="237744" y="96646"/>
                  </a:lnTo>
                  <a:lnTo>
                    <a:pt x="2801620" y="1269491"/>
                  </a:lnTo>
                  <a:lnTo>
                    <a:pt x="2713101" y="1462912"/>
                  </a:lnTo>
                  <a:lnTo>
                    <a:pt x="149225" y="290194"/>
                  </a:lnTo>
                  <a:lnTo>
                    <a:pt x="105028" y="38684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1747" y="3570731"/>
              <a:ext cx="363220" cy="868680"/>
            </a:xfrm>
            <a:custGeom>
              <a:avLst/>
              <a:gdLst/>
              <a:ahLst/>
              <a:cxnLst/>
              <a:rect l="l" t="t" r="r" b="b"/>
              <a:pathLst>
                <a:path w="363220" h="868679">
                  <a:moveTo>
                    <a:pt x="181355" y="0"/>
                  </a:moveTo>
                  <a:lnTo>
                    <a:pt x="0" y="181355"/>
                  </a:lnTo>
                  <a:lnTo>
                    <a:pt x="90677" y="181355"/>
                  </a:lnTo>
                  <a:lnTo>
                    <a:pt x="90677" y="868679"/>
                  </a:lnTo>
                  <a:lnTo>
                    <a:pt x="272034" y="868679"/>
                  </a:lnTo>
                  <a:lnTo>
                    <a:pt x="272034" y="181355"/>
                  </a:lnTo>
                  <a:lnTo>
                    <a:pt x="362712" y="181355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CC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41747" y="3570731"/>
              <a:ext cx="363220" cy="868680"/>
            </a:xfrm>
            <a:custGeom>
              <a:avLst/>
              <a:gdLst/>
              <a:ahLst/>
              <a:cxnLst/>
              <a:rect l="l" t="t" r="r" b="b"/>
              <a:pathLst>
                <a:path w="363220" h="868679">
                  <a:moveTo>
                    <a:pt x="0" y="181355"/>
                  </a:moveTo>
                  <a:lnTo>
                    <a:pt x="181355" y="0"/>
                  </a:lnTo>
                  <a:lnTo>
                    <a:pt x="362712" y="181355"/>
                  </a:lnTo>
                  <a:lnTo>
                    <a:pt x="272034" y="181355"/>
                  </a:lnTo>
                  <a:lnTo>
                    <a:pt x="272034" y="868679"/>
                  </a:lnTo>
                  <a:lnTo>
                    <a:pt x="90677" y="868679"/>
                  </a:lnTo>
                  <a:lnTo>
                    <a:pt x="90677" y="181355"/>
                  </a:lnTo>
                  <a:lnTo>
                    <a:pt x="0" y="18135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9915" y="4405883"/>
              <a:ext cx="2093214" cy="11071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6803" y="4664963"/>
              <a:ext cx="1622298" cy="67741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325239" y="4760721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工程科学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86611" y="3354959"/>
            <a:ext cx="3530600" cy="2148205"/>
            <a:chOff x="1086611" y="3354959"/>
            <a:chExt cx="3530600" cy="2148205"/>
          </a:xfrm>
        </p:grpSpPr>
        <p:sp>
          <p:nvSpPr>
            <p:cNvPr id="18" name="object 18"/>
            <p:cNvSpPr/>
            <p:nvPr/>
          </p:nvSpPr>
          <p:spPr>
            <a:xfrm>
              <a:off x="1547875" y="3361309"/>
              <a:ext cx="3063240" cy="1448435"/>
            </a:xfrm>
            <a:custGeom>
              <a:avLst/>
              <a:gdLst/>
              <a:ahLst/>
              <a:cxnLst/>
              <a:rect l="l" t="t" r="r" b="b"/>
              <a:pathLst>
                <a:path w="3063240" h="1448435">
                  <a:moveTo>
                    <a:pt x="2879852" y="0"/>
                  </a:moveTo>
                  <a:lnTo>
                    <a:pt x="0" y="1188846"/>
                  </a:lnTo>
                  <a:lnTo>
                    <a:pt x="107061" y="1448053"/>
                  </a:lnTo>
                  <a:lnTo>
                    <a:pt x="2986913" y="259206"/>
                  </a:lnTo>
                  <a:lnTo>
                    <a:pt x="3062986" y="76200"/>
                  </a:lnTo>
                  <a:lnTo>
                    <a:pt x="28798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47875" y="3361309"/>
              <a:ext cx="3063240" cy="1448435"/>
            </a:xfrm>
            <a:custGeom>
              <a:avLst/>
              <a:gdLst/>
              <a:ahLst/>
              <a:cxnLst/>
              <a:rect l="l" t="t" r="r" b="b"/>
              <a:pathLst>
                <a:path w="3063240" h="1448435">
                  <a:moveTo>
                    <a:pt x="2879852" y="0"/>
                  </a:moveTo>
                  <a:lnTo>
                    <a:pt x="3062986" y="76200"/>
                  </a:lnTo>
                  <a:lnTo>
                    <a:pt x="2986913" y="259206"/>
                  </a:lnTo>
                  <a:lnTo>
                    <a:pt x="107061" y="1448053"/>
                  </a:lnTo>
                  <a:lnTo>
                    <a:pt x="0" y="1188846"/>
                  </a:lnTo>
                  <a:lnTo>
                    <a:pt x="2879852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667" y="4416552"/>
              <a:ext cx="2074545" cy="1087120"/>
            </a:xfrm>
            <a:custGeom>
              <a:avLst/>
              <a:gdLst/>
              <a:ahLst/>
              <a:cxnLst/>
              <a:rect l="l" t="t" r="r" b="b"/>
              <a:pathLst>
                <a:path w="2074545" h="1087120">
                  <a:moveTo>
                    <a:pt x="2074164" y="0"/>
                  </a:moveTo>
                  <a:lnTo>
                    <a:pt x="0" y="0"/>
                  </a:lnTo>
                  <a:lnTo>
                    <a:pt x="0" y="1086612"/>
                  </a:lnTo>
                  <a:lnTo>
                    <a:pt x="2074164" y="1086612"/>
                  </a:lnTo>
                  <a:lnTo>
                    <a:pt x="20741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611" y="4664964"/>
              <a:ext cx="2231898" cy="6774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53667" y="4416552"/>
            <a:ext cx="2074545" cy="108712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2400" dirty="0">
                <a:latin typeface="黑体"/>
                <a:cs typeface="黑体"/>
              </a:rPr>
              <a:t>数学、运筹学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71900" y="1533144"/>
            <a:ext cx="5004054" cy="89992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012819" y="1663445"/>
            <a:ext cx="4497070" cy="1673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交叉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特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点明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显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的工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学科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4500">
              <a:latin typeface="黑体"/>
              <a:cs typeface="黑体"/>
            </a:endParaRPr>
          </a:p>
          <a:p>
            <a:pPr marL="274320"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统工程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55307" y="3564382"/>
            <a:ext cx="2038350" cy="1948814"/>
            <a:chOff x="6655307" y="3564382"/>
            <a:chExt cx="2038350" cy="1948814"/>
          </a:xfrm>
        </p:grpSpPr>
        <p:sp>
          <p:nvSpPr>
            <p:cNvPr id="26" name="object 26"/>
            <p:cNvSpPr/>
            <p:nvPr/>
          </p:nvSpPr>
          <p:spPr>
            <a:xfrm>
              <a:off x="7487411" y="3570732"/>
              <a:ext cx="361315" cy="975360"/>
            </a:xfrm>
            <a:custGeom>
              <a:avLst/>
              <a:gdLst/>
              <a:ahLst/>
              <a:cxnLst/>
              <a:rect l="l" t="t" r="r" b="b"/>
              <a:pathLst>
                <a:path w="361315" h="975360">
                  <a:moveTo>
                    <a:pt x="180594" y="0"/>
                  </a:moveTo>
                  <a:lnTo>
                    <a:pt x="0" y="180593"/>
                  </a:lnTo>
                  <a:lnTo>
                    <a:pt x="90297" y="180593"/>
                  </a:lnTo>
                  <a:lnTo>
                    <a:pt x="90297" y="975359"/>
                  </a:lnTo>
                  <a:lnTo>
                    <a:pt x="270891" y="975359"/>
                  </a:lnTo>
                  <a:lnTo>
                    <a:pt x="270891" y="180593"/>
                  </a:lnTo>
                  <a:lnTo>
                    <a:pt x="361188" y="180593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87411" y="3570732"/>
              <a:ext cx="361315" cy="975360"/>
            </a:xfrm>
            <a:custGeom>
              <a:avLst/>
              <a:gdLst/>
              <a:ahLst/>
              <a:cxnLst/>
              <a:rect l="l" t="t" r="r" b="b"/>
              <a:pathLst>
                <a:path w="361315" h="975360">
                  <a:moveTo>
                    <a:pt x="0" y="180593"/>
                  </a:moveTo>
                  <a:lnTo>
                    <a:pt x="180594" y="0"/>
                  </a:lnTo>
                  <a:lnTo>
                    <a:pt x="361188" y="180593"/>
                  </a:lnTo>
                  <a:lnTo>
                    <a:pt x="270891" y="180593"/>
                  </a:lnTo>
                  <a:lnTo>
                    <a:pt x="270891" y="975359"/>
                  </a:lnTo>
                  <a:lnTo>
                    <a:pt x="90297" y="975359"/>
                  </a:lnTo>
                  <a:lnTo>
                    <a:pt x="90297" y="180593"/>
                  </a:lnTo>
                  <a:lnTo>
                    <a:pt x="0" y="18059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5307" y="4405884"/>
              <a:ext cx="2038350" cy="11071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3239" y="4664964"/>
              <a:ext cx="1622298" cy="6774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052564" y="4760721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管理科学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355835" y="4405884"/>
            <a:ext cx="2037080" cy="1107440"/>
            <a:chOff x="9355835" y="4405884"/>
            <a:chExt cx="2037080" cy="110744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5835" y="4405884"/>
              <a:ext cx="2036826" cy="110718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73767" y="4664964"/>
              <a:ext cx="1622298" cy="67741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752838" y="4760721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军事科学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4869" y="1017269"/>
            <a:ext cx="10803890" cy="12700"/>
          </a:xfrm>
          <a:custGeom>
            <a:avLst/>
            <a:gdLst/>
            <a:ahLst/>
            <a:cxnLst/>
            <a:rect l="l" t="t" r="r" b="b"/>
            <a:pathLst>
              <a:path w="10803890" h="12700">
                <a:moveTo>
                  <a:pt x="0" y="12191"/>
                </a:moveTo>
                <a:lnTo>
                  <a:pt x="10803636" y="0"/>
                </a:lnTo>
              </a:path>
            </a:pathLst>
          </a:custGeom>
          <a:ln w="28956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83892" y="0"/>
            <a:ext cx="7849870" cy="1207770"/>
            <a:chOff x="2183892" y="0"/>
            <a:chExt cx="7849870" cy="1207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0" y="0"/>
              <a:ext cx="4598670" cy="7200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307847"/>
              <a:ext cx="7849361" cy="8999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“两</a:t>
            </a:r>
            <a:r>
              <a:rPr spc="-15" dirty="0"/>
              <a:t>化</a:t>
            </a:r>
            <a:r>
              <a:rPr spc="5" dirty="0"/>
              <a:t>一融</a:t>
            </a:r>
            <a:r>
              <a:rPr spc="-15" dirty="0"/>
              <a:t>合</a:t>
            </a:r>
            <a:r>
              <a:rPr spc="5" dirty="0"/>
              <a:t>”系</a:t>
            </a:r>
            <a:r>
              <a:rPr spc="-15" dirty="0"/>
              <a:t>统</a:t>
            </a:r>
            <a:r>
              <a:rPr spc="5" dirty="0"/>
              <a:t>的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/>
              <a:t>整体</a:t>
            </a:r>
            <a:r>
              <a:rPr spc="-15" dirty="0"/>
              <a:t>控</a:t>
            </a:r>
            <a:r>
              <a:rPr dirty="0"/>
              <a:t>制、</a:t>
            </a:r>
            <a:r>
              <a:rPr spc="-15" dirty="0"/>
              <a:t>决</a:t>
            </a:r>
            <a:r>
              <a:rPr dirty="0"/>
              <a:t>策、</a:t>
            </a:r>
            <a:r>
              <a:rPr spc="-15" dirty="0"/>
              <a:t>优</a:t>
            </a:r>
            <a:r>
              <a:rPr dirty="0"/>
              <a:t>化、</a:t>
            </a:r>
            <a:r>
              <a:rPr spc="-15" dirty="0"/>
              <a:t>运</a:t>
            </a:r>
            <a:r>
              <a:rPr dirty="0"/>
              <a:t>营理</a:t>
            </a:r>
            <a:r>
              <a:rPr spc="-15" dirty="0"/>
              <a:t>论</a:t>
            </a:r>
            <a:r>
              <a:rPr dirty="0"/>
              <a:t>与方法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96823" y="1158239"/>
            <a:ext cx="10926445" cy="5193030"/>
            <a:chOff x="496823" y="1158239"/>
            <a:chExt cx="10926445" cy="51930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43" y="1158239"/>
              <a:ext cx="10766298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23" y="1394459"/>
              <a:ext cx="215658" cy="2080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24" y="1402460"/>
              <a:ext cx="178308" cy="1706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1770900"/>
              <a:ext cx="441197" cy="4289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136" y="1671827"/>
              <a:ext cx="851153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199" y="1687067"/>
              <a:ext cx="861822" cy="567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2931" y="1671827"/>
              <a:ext cx="3643122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843" y="2097023"/>
              <a:ext cx="6499098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23" y="2333243"/>
              <a:ext cx="215658" cy="208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24" y="2341244"/>
              <a:ext cx="178308" cy="1706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2709684"/>
              <a:ext cx="441197" cy="4289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136" y="2610611"/>
              <a:ext cx="1863089" cy="5676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3136404"/>
              <a:ext cx="441197" cy="4289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8136" y="3037332"/>
              <a:ext cx="2879598" cy="567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843" y="3462527"/>
              <a:ext cx="5889498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23" y="3698747"/>
              <a:ext cx="215658" cy="2080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24" y="3706748"/>
              <a:ext cx="178308" cy="1706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4075188"/>
              <a:ext cx="441197" cy="42899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136" y="3976116"/>
              <a:ext cx="4656582" cy="5676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4501908"/>
              <a:ext cx="441197" cy="4289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136" y="4402835"/>
              <a:ext cx="4656582" cy="5676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4928628"/>
              <a:ext cx="441197" cy="4289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8136" y="4829555"/>
              <a:ext cx="3641598" cy="5676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6843" y="5254751"/>
              <a:ext cx="2231898" cy="67741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823" y="5490972"/>
              <a:ext cx="215658" cy="2080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24" y="5498998"/>
              <a:ext cx="178308" cy="1706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85644" y="5271516"/>
              <a:ext cx="3658361" cy="67741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0908" y="5254751"/>
              <a:ext cx="707898" cy="67741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47" y="5867399"/>
              <a:ext cx="441197" cy="42899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8136" y="5768339"/>
              <a:ext cx="4408170" cy="5676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57215" y="5783580"/>
              <a:ext cx="887730" cy="5676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05856" y="5768339"/>
              <a:ext cx="3134105" cy="56769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35253" y="1098549"/>
            <a:ext cx="10388600" cy="508000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2400" spc="-5" dirty="0">
                <a:latin typeface="黑体"/>
                <a:cs typeface="黑体"/>
              </a:rPr>
              <a:t>信息物理融合系统（信息获取、通信、控制一体化）的控制与优化理论与方法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10" dirty="0">
                <a:latin typeface="黑体"/>
                <a:cs typeface="黑体"/>
              </a:rPr>
              <a:t>基于</a:t>
            </a:r>
            <a:r>
              <a:rPr sz="2000" dirty="0">
                <a:latin typeface="Arial"/>
                <a:cs typeface="Arial"/>
              </a:rPr>
              <a:t>CPS</a:t>
            </a:r>
            <a:r>
              <a:rPr sz="2000" dirty="0">
                <a:latin typeface="黑体"/>
                <a:cs typeface="黑体"/>
              </a:rPr>
              <a:t>的信息共</a:t>
            </a:r>
            <a:r>
              <a:rPr sz="2000" spc="-15" dirty="0">
                <a:latin typeface="黑体"/>
                <a:cs typeface="黑体"/>
              </a:rPr>
              <a:t>生</a:t>
            </a:r>
            <a:r>
              <a:rPr sz="2000" dirty="0">
                <a:latin typeface="黑体"/>
                <a:cs typeface="黑体"/>
              </a:rPr>
              <a:t>全生</a:t>
            </a:r>
            <a:r>
              <a:rPr sz="2000" spc="-15" dirty="0">
                <a:latin typeface="黑体"/>
                <a:cs typeface="黑体"/>
              </a:rPr>
              <a:t>命</a:t>
            </a:r>
            <a:r>
              <a:rPr sz="2000" dirty="0">
                <a:latin typeface="黑体"/>
                <a:cs typeface="黑体"/>
              </a:rPr>
              <a:t>周期</a:t>
            </a:r>
            <a:r>
              <a:rPr sz="2000" spc="-15" dirty="0">
                <a:latin typeface="黑体"/>
                <a:cs typeface="黑体"/>
              </a:rPr>
              <a:t>供</a:t>
            </a:r>
            <a:r>
              <a:rPr sz="2000" dirty="0">
                <a:latin typeface="黑体"/>
                <a:cs typeface="黑体"/>
              </a:rPr>
              <a:t>应链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dirty="0">
                <a:latin typeface="黑体"/>
                <a:cs typeface="黑体"/>
              </a:rPr>
              <a:t>大跨度空间网络化系统控制与优化理论与方法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5" dirty="0">
                <a:latin typeface="黑体"/>
                <a:cs typeface="黑体"/>
              </a:rPr>
              <a:t>多重</a:t>
            </a:r>
            <a:r>
              <a:rPr sz="2000" spc="-5" dirty="0">
                <a:latin typeface="黑体"/>
                <a:cs typeface="黑体"/>
              </a:rPr>
              <a:t>关</a:t>
            </a:r>
            <a:r>
              <a:rPr sz="2000" spc="-10" dirty="0">
                <a:latin typeface="黑体"/>
                <a:cs typeface="黑体"/>
              </a:rPr>
              <a:t>联</a:t>
            </a:r>
            <a:r>
              <a:rPr sz="2000" spc="5" dirty="0">
                <a:latin typeface="黑体"/>
                <a:cs typeface="黑体"/>
              </a:rPr>
              <a:t>网络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天地、</a:t>
            </a:r>
            <a:r>
              <a:rPr sz="2000" spc="-15" dirty="0">
                <a:latin typeface="黑体"/>
                <a:cs typeface="黑体"/>
              </a:rPr>
              <a:t>深</a:t>
            </a:r>
            <a:r>
              <a:rPr sz="2000" dirty="0">
                <a:latin typeface="黑体"/>
                <a:cs typeface="黑体"/>
              </a:rPr>
              <a:t>空</a:t>
            </a:r>
            <a:r>
              <a:rPr sz="2000" spc="-15" dirty="0">
                <a:latin typeface="黑体"/>
                <a:cs typeface="黑体"/>
              </a:rPr>
              <a:t>供</a:t>
            </a:r>
            <a:r>
              <a:rPr sz="2000" dirty="0">
                <a:latin typeface="黑体"/>
                <a:cs typeface="黑体"/>
              </a:rPr>
              <a:t>应链系统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dirty="0">
                <a:latin typeface="黑体"/>
                <a:cs typeface="黑体"/>
              </a:rPr>
              <a:t>多时间尺度多阶段的控制决策理论与方法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5" dirty="0">
                <a:latin typeface="黑体"/>
                <a:cs typeface="黑体"/>
              </a:rPr>
              <a:t>多时</a:t>
            </a:r>
            <a:r>
              <a:rPr sz="2000" spc="-5" dirty="0">
                <a:latin typeface="黑体"/>
                <a:cs typeface="黑体"/>
              </a:rPr>
              <a:t>间</a:t>
            </a:r>
            <a:r>
              <a:rPr sz="2000" spc="-10" dirty="0">
                <a:latin typeface="黑体"/>
                <a:cs typeface="黑体"/>
              </a:rPr>
              <a:t>尺</a:t>
            </a:r>
            <a:r>
              <a:rPr sz="2000" spc="5" dirty="0">
                <a:latin typeface="黑体"/>
                <a:cs typeface="黑体"/>
              </a:rPr>
              <a:t>度</a:t>
            </a:r>
            <a:r>
              <a:rPr sz="2000" spc="-15" dirty="0">
                <a:latin typeface="黑体"/>
                <a:cs typeface="黑体"/>
              </a:rPr>
              <a:t>网</a:t>
            </a:r>
            <a:r>
              <a:rPr sz="2000" spc="5" dirty="0">
                <a:latin typeface="黑体"/>
                <a:cs typeface="黑体"/>
              </a:rPr>
              <a:t>络化</a:t>
            </a:r>
            <a:r>
              <a:rPr sz="2000" spc="-5" dirty="0">
                <a:latin typeface="黑体"/>
                <a:cs typeface="黑体"/>
              </a:rPr>
              <a:t>系</a:t>
            </a:r>
            <a:r>
              <a:rPr sz="2000" spc="-10" dirty="0">
                <a:latin typeface="黑体"/>
                <a:cs typeface="黑体"/>
              </a:rPr>
              <a:t>统</a:t>
            </a:r>
            <a:r>
              <a:rPr sz="2000" spc="5" dirty="0">
                <a:latin typeface="黑体"/>
                <a:cs typeface="黑体"/>
              </a:rPr>
              <a:t>随</a:t>
            </a:r>
            <a:r>
              <a:rPr sz="2000" spc="-15" dirty="0">
                <a:latin typeface="黑体"/>
                <a:cs typeface="黑体"/>
              </a:rPr>
              <a:t>机</a:t>
            </a:r>
            <a:r>
              <a:rPr sz="2000" spc="5" dirty="0">
                <a:latin typeface="黑体"/>
                <a:cs typeface="黑体"/>
              </a:rPr>
              <a:t>匹配</a:t>
            </a:r>
            <a:r>
              <a:rPr sz="2000" spc="-5" dirty="0">
                <a:latin typeface="黑体"/>
                <a:cs typeface="黑体"/>
              </a:rPr>
              <a:t>与</a:t>
            </a:r>
            <a:r>
              <a:rPr sz="2000" spc="-10" dirty="0">
                <a:latin typeface="黑体"/>
                <a:cs typeface="黑体"/>
              </a:rPr>
              <a:t>决</a:t>
            </a:r>
            <a:r>
              <a:rPr sz="2000" spc="5" dirty="0">
                <a:latin typeface="黑体"/>
                <a:cs typeface="黑体"/>
              </a:rPr>
              <a:t>策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事件驱</a:t>
            </a:r>
            <a:r>
              <a:rPr sz="2000" spc="-15" dirty="0">
                <a:latin typeface="黑体"/>
                <a:cs typeface="黑体"/>
              </a:rPr>
              <a:t>动</a:t>
            </a:r>
            <a:r>
              <a:rPr sz="2000" dirty="0">
                <a:latin typeface="黑体"/>
                <a:cs typeface="黑体"/>
              </a:rPr>
              <a:t>的</a:t>
            </a:r>
            <a:r>
              <a:rPr sz="2000" spc="-15" dirty="0">
                <a:latin typeface="黑体"/>
                <a:cs typeface="黑体"/>
              </a:rPr>
              <a:t>网</a:t>
            </a:r>
            <a:r>
              <a:rPr sz="2000" dirty="0">
                <a:latin typeface="黑体"/>
                <a:cs typeface="黑体"/>
              </a:rPr>
              <a:t>络化系</a:t>
            </a:r>
            <a:r>
              <a:rPr sz="2000" spc="-15" dirty="0">
                <a:latin typeface="黑体"/>
                <a:cs typeface="黑体"/>
              </a:rPr>
              <a:t>统</a:t>
            </a:r>
            <a:r>
              <a:rPr sz="2000" dirty="0">
                <a:latin typeface="黑体"/>
                <a:cs typeface="黑体"/>
              </a:rPr>
              <a:t>随</a:t>
            </a:r>
            <a:r>
              <a:rPr sz="2000" spc="-15" dirty="0">
                <a:latin typeface="黑体"/>
                <a:cs typeface="黑体"/>
              </a:rPr>
              <a:t>机</a:t>
            </a:r>
            <a:r>
              <a:rPr sz="2000" dirty="0">
                <a:latin typeface="黑体"/>
                <a:cs typeface="黑体"/>
              </a:rPr>
              <a:t>控制与</a:t>
            </a:r>
            <a:r>
              <a:rPr sz="2000" spc="-15" dirty="0">
                <a:latin typeface="黑体"/>
                <a:cs typeface="黑体"/>
              </a:rPr>
              <a:t>决</a:t>
            </a:r>
            <a:r>
              <a:rPr sz="2000" dirty="0">
                <a:latin typeface="黑体"/>
                <a:cs typeface="黑体"/>
              </a:rPr>
              <a:t>策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多智能</a:t>
            </a:r>
            <a:r>
              <a:rPr sz="2000" spc="-15" dirty="0">
                <a:latin typeface="黑体"/>
                <a:cs typeface="黑体"/>
              </a:rPr>
              <a:t>体</a:t>
            </a:r>
            <a:r>
              <a:rPr sz="2000" dirty="0">
                <a:latin typeface="黑体"/>
                <a:cs typeface="黑体"/>
              </a:rPr>
              <a:t>协</a:t>
            </a:r>
            <a:r>
              <a:rPr sz="2000" spc="-15" dirty="0">
                <a:latin typeface="黑体"/>
                <a:cs typeface="黑体"/>
              </a:rPr>
              <a:t>调</a:t>
            </a:r>
            <a:r>
              <a:rPr sz="2000" dirty="0">
                <a:latin typeface="黑体"/>
                <a:cs typeface="黑体"/>
              </a:rPr>
              <a:t>控制决</a:t>
            </a:r>
            <a:r>
              <a:rPr sz="2000" spc="-15" dirty="0">
                <a:latin typeface="黑体"/>
                <a:cs typeface="黑体"/>
              </a:rPr>
              <a:t>策</a:t>
            </a:r>
            <a:r>
              <a:rPr sz="2000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博</a:t>
            </a:r>
            <a:r>
              <a:rPr sz="2000" dirty="0">
                <a:latin typeface="黑体"/>
                <a:cs typeface="黑体"/>
              </a:rPr>
              <a:t>弈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spc="-5" dirty="0">
                <a:latin typeface="黑体"/>
                <a:cs typeface="黑体"/>
              </a:rPr>
              <a:t>工程自动化（</a:t>
            </a:r>
            <a:r>
              <a:rPr sz="2400" spc="-5" dirty="0">
                <a:latin typeface="Arial"/>
                <a:cs typeface="Arial"/>
              </a:rPr>
              <a:t>Engineering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Automation</a:t>
            </a:r>
            <a:r>
              <a:rPr sz="2400" spc="-5" dirty="0">
                <a:latin typeface="黑体"/>
                <a:cs typeface="黑体"/>
              </a:rPr>
              <a:t>）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10" dirty="0">
                <a:latin typeface="黑体"/>
                <a:cs typeface="黑体"/>
              </a:rPr>
              <a:t>加速</a:t>
            </a:r>
            <a:r>
              <a:rPr sz="2000" dirty="0">
                <a:latin typeface="黑体"/>
                <a:cs typeface="黑体"/>
              </a:rPr>
              <a:t>与优</a:t>
            </a:r>
            <a:r>
              <a:rPr sz="2000" spc="-15" dirty="0">
                <a:latin typeface="黑体"/>
                <a:cs typeface="黑体"/>
              </a:rPr>
              <a:t>化</a:t>
            </a:r>
            <a:r>
              <a:rPr sz="2000" dirty="0">
                <a:latin typeface="黑体"/>
                <a:cs typeface="黑体"/>
              </a:rPr>
              <a:t>企业</a:t>
            </a:r>
            <a:r>
              <a:rPr sz="2000" spc="-15" dirty="0">
                <a:latin typeface="黑体"/>
                <a:cs typeface="黑体"/>
              </a:rPr>
              <a:t>运</a:t>
            </a:r>
            <a:r>
              <a:rPr sz="2000" dirty="0">
                <a:latin typeface="黑体"/>
                <a:cs typeface="黑体"/>
              </a:rPr>
              <a:t>营与</a:t>
            </a:r>
            <a:r>
              <a:rPr sz="2000" spc="-15" dirty="0">
                <a:latin typeface="黑体"/>
                <a:cs typeface="黑体"/>
              </a:rPr>
              <a:t>制</a:t>
            </a:r>
            <a:r>
              <a:rPr sz="2000" dirty="0">
                <a:latin typeface="黑体"/>
                <a:cs typeface="黑体"/>
              </a:rPr>
              <a:t>造执</a:t>
            </a:r>
            <a:r>
              <a:rPr sz="2000" spc="-15" dirty="0">
                <a:latin typeface="黑体"/>
                <a:cs typeface="黑体"/>
              </a:rPr>
              <a:t>行</a:t>
            </a:r>
            <a:r>
              <a:rPr sz="2000" dirty="0">
                <a:latin typeface="黑体"/>
                <a:cs typeface="黑体"/>
              </a:rPr>
              <a:t>系</a:t>
            </a:r>
            <a:r>
              <a:rPr sz="2000" spc="5" dirty="0">
                <a:latin typeface="黑体"/>
                <a:cs typeface="黑体"/>
              </a:rPr>
              <a:t>统</a:t>
            </a:r>
            <a:r>
              <a:rPr sz="2000" spc="-10" dirty="0">
                <a:latin typeface="Arial"/>
                <a:cs typeface="Arial"/>
              </a:rPr>
              <a:t>MES</a:t>
            </a:r>
            <a:r>
              <a:rPr sz="2000" dirty="0">
                <a:latin typeface="黑体"/>
                <a:cs typeface="黑体"/>
              </a:rPr>
              <a:t>之间的系</a:t>
            </a:r>
            <a:r>
              <a:rPr sz="2000" spc="-15" dirty="0">
                <a:latin typeface="黑体"/>
                <a:cs typeface="黑体"/>
              </a:rPr>
              <a:t>统</a:t>
            </a:r>
            <a:r>
              <a:rPr sz="2000" dirty="0">
                <a:latin typeface="黑体"/>
                <a:cs typeface="黑体"/>
              </a:rPr>
              <a:t>规划</a:t>
            </a:r>
            <a:r>
              <a:rPr sz="2000" spc="-15" dirty="0">
                <a:latin typeface="黑体"/>
                <a:cs typeface="黑体"/>
              </a:rPr>
              <a:t>设</a:t>
            </a:r>
            <a:r>
              <a:rPr sz="2000" dirty="0">
                <a:latin typeface="黑体"/>
                <a:cs typeface="黑体"/>
              </a:rPr>
              <a:t>计过程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547" y="13716"/>
              <a:ext cx="8789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9680" y="179273"/>
            <a:ext cx="8153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复杂工</a:t>
            </a:r>
            <a:r>
              <a:rPr sz="4000" spc="5" dirty="0"/>
              <a:t>程</a:t>
            </a:r>
            <a:r>
              <a:rPr sz="4000" spc="-5" dirty="0"/>
              <a:t>系统的综合安全理</a:t>
            </a:r>
            <a:r>
              <a:rPr sz="4000" spc="5" dirty="0"/>
              <a:t>论</a:t>
            </a:r>
            <a:r>
              <a:rPr sz="4000" spc="-5" dirty="0"/>
              <a:t>与方法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515112" y="1290827"/>
            <a:ext cx="9965055" cy="4253230"/>
            <a:chOff x="515112" y="1290827"/>
            <a:chExt cx="9965055" cy="42532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2" y="1307591"/>
              <a:ext cx="1027938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1527047"/>
              <a:ext cx="215658" cy="208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36" y="1534159"/>
              <a:ext cx="178308" cy="170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9972" y="1290827"/>
              <a:ext cx="2231898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1901964"/>
              <a:ext cx="441198" cy="4289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424" y="1802891"/>
              <a:ext cx="5677662" cy="5676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2328684"/>
              <a:ext cx="441198" cy="4289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424" y="2229611"/>
              <a:ext cx="5418582" cy="5676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2" y="2673095"/>
              <a:ext cx="1027938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2892552"/>
              <a:ext cx="215658" cy="2080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36" y="2899663"/>
              <a:ext cx="178308" cy="1706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9972" y="2656331"/>
              <a:ext cx="3146298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3267468"/>
              <a:ext cx="441198" cy="4289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6424" y="3168395"/>
              <a:ext cx="4911090" cy="5676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3694188"/>
              <a:ext cx="441198" cy="4289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6424" y="3595116"/>
              <a:ext cx="4915662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48527" y="3595116"/>
              <a:ext cx="1360170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3615" y="3595116"/>
              <a:ext cx="3646170" cy="56769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132" y="4021835"/>
              <a:ext cx="1012697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4258055"/>
              <a:ext cx="215658" cy="2080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036" y="4265167"/>
              <a:ext cx="178308" cy="17068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731" y="4038600"/>
              <a:ext cx="1027938" cy="67741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9572" y="4021835"/>
              <a:ext cx="4975098" cy="6774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4632972"/>
              <a:ext cx="441198" cy="4289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6424" y="4533900"/>
              <a:ext cx="4149090" cy="5676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536" y="5059692"/>
              <a:ext cx="441198" cy="42899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6424" y="4960619"/>
              <a:ext cx="851153" cy="567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18487" y="4975860"/>
              <a:ext cx="861822" cy="5676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1219" y="4960619"/>
              <a:ext cx="5167122" cy="56769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53236" y="1231194"/>
            <a:ext cx="9461500" cy="41402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spc="-10" dirty="0">
                <a:latin typeface="Arial"/>
                <a:cs typeface="Arial"/>
              </a:rPr>
              <a:t>CPS</a:t>
            </a:r>
            <a:r>
              <a:rPr sz="2400" spc="-5" dirty="0">
                <a:latin typeface="黑体"/>
                <a:cs typeface="黑体"/>
              </a:rPr>
              <a:t>综合安全模型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10" dirty="0">
                <a:latin typeface="黑体"/>
                <a:cs typeface="黑体"/>
              </a:rPr>
              <a:t>工程</a:t>
            </a:r>
            <a:r>
              <a:rPr sz="2000" dirty="0">
                <a:latin typeface="黑体"/>
                <a:cs typeface="黑体"/>
              </a:rPr>
              <a:t>安全</a:t>
            </a:r>
            <a:r>
              <a:rPr sz="2000" spc="-15" dirty="0">
                <a:latin typeface="黑体"/>
                <a:cs typeface="黑体"/>
              </a:rPr>
              <a:t>与</a:t>
            </a:r>
            <a:r>
              <a:rPr sz="2000" dirty="0">
                <a:latin typeface="黑体"/>
                <a:cs typeface="黑体"/>
              </a:rPr>
              <a:t>网络</a:t>
            </a:r>
            <a:r>
              <a:rPr sz="2000" spc="-15" dirty="0">
                <a:latin typeface="黑体"/>
                <a:cs typeface="黑体"/>
              </a:rPr>
              <a:t>信</a:t>
            </a:r>
            <a:r>
              <a:rPr sz="2000" dirty="0">
                <a:latin typeface="黑体"/>
                <a:cs typeface="黑体"/>
              </a:rPr>
              <a:t>息安</a:t>
            </a:r>
            <a:r>
              <a:rPr sz="2000" spc="-15" dirty="0">
                <a:latin typeface="黑体"/>
                <a:cs typeface="黑体"/>
              </a:rPr>
              <a:t>全</a:t>
            </a:r>
            <a:r>
              <a:rPr sz="2000" dirty="0">
                <a:latin typeface="黑体"/>
                <a:cs typeface="黑体"/>
              </a:rPr>
              <a:t>的相</a:t>
            </a:r>
            <a:r>
              <a:rPr sz="2000" spc="-15" dirty="0">
                <a:latin typeface="黑体"/>
                <a:cs typeface="黑体"/>
              </a:rPr>
              <a:t>互</a:t>
            </a:r>
            <a:r>
              <a:rPr sz="2000" dirty="0">
                <a:latin typeface="黑体"/>
                <a:cs typeface="黑体"/>
              </a:rPr>
              <a:t>影响</a:t>
            </a:r>
            <a:r>
              <a:rPr sz="2000" spc="-15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定量</a:t>
            </a:r>
            <a:r>
              <a:rPr sz="2000" spc="-15" dirty="0">
                <a:latin typeface="黑体"/>
                <a:cs typeface="黑体"/>
              </a:rPr>
              <a:t>描</a:t>
            </a:r>
            <a:r>
              <a:rPr sz="2000" dirty="0">
                <a:latin typeface="黑体"/>
                <a:cs typeface="黑体"/>
              </a:rPr>
              <a:t>述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不同安</a:t>
            </a:r>
            <a:r>
              <a:rPr sz="2000" spc="-15" dirty="0">
                <a:latin typeface="黑体"/>
                <a:cs typeface="黑体"/>
              </a:rPr>
              <a:t>全</a:t>
            </a:r>
            <a:r>
              <a:rPr sz="2000" dirty="0">
                <a:latin typeface="黑体"/>
                <a:cs typeface="黑体"/>
              </a:rPr>
              <a:t>需</a:t>
            </a:r>
            <a:r>
              <a:rPr sz="2000" spc="-15" dirty="0">
                <a:latin typeface="黑体"/>
                <a:cs typeface="黑体"/>
              </a:rPr>
              <a:t>求</a:t>
            </a:r>
            <a:r>
              <a:rPr sz="2000" dirty="0">
                <a:latin typeface="黑体"/>
                <a:cs typeface="黑体"/>
              </a:rPr>
              <a:t>之间的</a:t>
            </a:r>
            <a:r>
              <a:rPr sz="2000" spc="-15" dirty="0">
                <a:latin typeface="黑体"/>
                <a:cs typeface="黑体"/>
              </a:rPr>
              <a:t>复</a:t>
            </a:r>
            <a:r>
              <a:rPr sz="2000" dirty="0">
                <a:latin typeface="黑体"/>
                <a:cs typeface="黑体"/>
              </a:rPr>
              <a:t>杂</a:t>
            </a:r>
            <a:r>
              <a:rPr sz="2000" spc="-15" dirty="0">
                <a:latin typeface="黑体"/>
                <a:cs typeface="黑体"/>
              </a:rPr>
              <a:t>相</a:t>
            </a:r>
            <a:r>
              <a:rPr sz="2000" dirty="0">
                <a:latin typeface="黑体"/>
                <a:cs typeface="黑体"/>
              </a:rPr>
              <a:t>容或相</a:t>
            </a:r>
            <a:r>
              <a:rPr sz="2000" spc="-15" dirty="0">
                <a:latin typeface="黑体"/>
                <a:cs typeface="黑体"/>
              </a:rPr>
              <a:t>斥</a:t>
            </a:r>
            <a:r>
              <a:rPr sz="2000" dirty="0">
                <a:latin typeface="黑体"/>
                <a:cs typeface="黑体"/>
              </a:rPr>
              <a:t>关</a:t>
            </a:r>
            <a:r>
              <a:rPr sz="2000" spc="-15" dirty="0">
                <a:latin typeface="黑体"/>
                <a:cs typeface="黑体"/>
              </a:rPr>
              <a:t>系</a:t>
            </a:r>
            <a:r>
              <a:rPr sz="2000" dirty="0">
                <a:latin typeface="黑体"/>
                <a:cs typeface="黑体"/>
              </a:rPr>
              <a:t>描述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spc="-10" dirty="0">
                <a:latin typeface="Arial"/>
                <a:cs typeface="Arial"/>
              </a:rPr>
              <a:t>CPS</a:t>
            </a:r>
            <a:r>
              <a:rPr sz="2400" spc="-5" dirty="0">
                <a:latin typeface="黑体"/>
                <a:cs typeface="黑体"/>
              </a:rPr>
              <a:t>多源数据的关联关系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工程安</a:t>
            </a:r>
            <a:r>
              <a:rPr sz="2000" spc="-15" dirty="0">
                <a:latin typeface="黑体"/>
                <a:cs typeface="黑体"/>
              </a:rPr>
              <a:t>全</a:t>
            </a:r>
            <a:r>
              <a:rPr sz="2000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网</a:t>
            </a:r>
            <a:r>
              <a:rPr sz="2000" dirty="0">
                <a:latin typeface="黑体"/>
                <a:cs typeface="黑体"/>
              </a:rPr>
              <a:t>络信息</a:t>
            </a:r>
            <a:r>
              <a:rPr sz="2000" spc="-15" dirty="0">
                <a:latin typeface="黑体"/>
                <a:cs typeface="黑体"/>
              </a:rPr>
              <a:t>安</a:t>
            </a:r>
            <a:r>
              <a:rPr sz="2000" dirty="0">
                <a:latin typeface="黑体"/>
                <a:cs typeface="黑体"/>
              </a:rPr>
              <a:t>全</a:t>
            </a:r>
            <a:r>
              <a:rPr sz="2000" spc="-15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异构管</a:t>
            </a:r>
            <a:r>
              <a:rPr sz="2000" spc="-15" dirty="0">
                <a:latin typeface="黑体"/>
                <a:cs typeface="黑体"/>
              </a:rPr>
              <a:t>理</a:t>
            </a:r>
            <a:r>
              <a:rPr sz="2000" dirty="0">
                <a:latin typeface="黑体"/>
                <a:cs typeface="黑体"/>
              </a:rPr>
              <a:t>数据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10" dirty="0">
                <a:latin typeface="黑体"/>
                <a:cs typeface="黑体"/>
              </a:rPr>
              <a:t>混杂</a:t>
            </a:r>
            <a:r>
              <a:rPr sz="2000" dirty="0">
                <a:latin typeface="黑体"/>
                <a:cs typeface="黑体"/>
              </a:rPr>
              <a:t>交互</a:t>
            </a:r>
            <a:r>
              <a:rPr sz="2000" spc="-15" dirty="0">
                <a:latin typeface="黑体"/>
                <a:cs typeface="黑体"/>
              </a:rPr>
              <a:t>过</a:t>
            </a:r>
            <a:r>
              <a:rPr sz="2000" dirty="0">
                <a:latin typeface="黑体"/>
                <a:cs typeface="黑体"/>
              </a:rPr>
              <a:t>程解</a:t>
            </a:r>
            <a:r>
              <a:rPr sz="2000" spc="-15" dirty="0">
                <a:latin typeface="黑体"/>
                <a:cs typeface="黑体"/>
              </a:rPr>
              <a:t>耦</a:t>
            </a:r>
            <a:r>
              <a:rPr sz="2000" dirty="0">
                <a:latin typeface="黑体"/>
                <a:cs typeface="黑体"/>
              </a:rPr>
              <a:t>获取</a:t>
            </a:r>
            <a:r>
              <a:rPr sz="2000" spc="-15" dirty="0">
                <a:latin typeface="黑体"/>
                <a:cs typeface="黑体"/>
              </a:rPr>
              <a:t>数</a:t>
            </a:r>
            <a:r>
              <a:rPr sz="2000" dirty="0">
                <a:latin typeface="黑体"/>
                <a:cs typeface="黑体"/>
              </a:rPr>
              <a:t>据，</a:t>
            </a:r>
            <a:r>
              <a:rPr sz="2000" spc="-15" dirty="0">
                <a:latin typeface="黑体"/>
                <a:cs typeface="黑体"/>
              </a:rPr>
              <a:t>从</a:t>
            </a:r>
            <a:r>
              <a:rPr sz="2000" dirty="0">
                <a:latin typeface="黑体"/>
                <a:cs typeface="黑体"/>
              </a:rPr>
              <a:t>动态</a:t>
            </a:r>
            <a:r>
              <a:rPr sz="2000" spc="-15" dirty="0">
                <a:latin typeface="黑体"/>
                <a:cs typeface="黑体"/>
              </a:rPr>
              <a:t>的</a:t>
            </a:r>
            <a:r>
              <a:rPr sz="2000" dirty="0">
                <a:latin typeface="黑体"/>
                <a:cs typeface="黑体"/>
              </a:rPr>
              <a:t>、</a:t>
            </a:r>
            <a:r>
              <a:rPr sz="2000" spc="-459" dirty="0">
                <a:latin typeface="黑体"/>
                <a:cs typeface="黑体"/>
              </a:rPr>
              <a:t> </a:t>
            </a:r>
            <a:r>
              <a:rPr sz="2000" spc="10" dirty="0">
                <a:latin typeface="黑体"/>
                <a:cs typeface="黑体"/>
              </a:rPr>
              <a:t>相异</a:t>
            </a:r>
            <a:r>
              <a:rPr sz="2000" dirty="0">
                <a:latin typeface="黑体"/>
                <a:cs typeface="黑体"/>
              </a:rPr>
              <a:t>的、</a:t>
            </a:r>
            <a:r>
              <a:rPr sz="2000" spc="-475" dirty="0">
                <a:latin typeface="黑体"/>
                <a:cs typeface="黑体"/>
              </a:rPr>
              <a:t> </a:t>
            </a:r>
            <a:r>
              <a:rPr sz="2000" spc="10" dirty="0">
                <a:latin typeface="黑体"/>
                <a:cs typeface="黑体"/>
              </a:rPr>
              <a:t>时空</a:t>
            </a:r>
            <a:r>
              <a:rPr sz="2000" dirty="0">
                <a:latin typeface="黑体"/>
                <a:cs typeface="黑体"/>
              </a:rPr>
              <a:t>多维的</a:t>
            </a:r>
            <a:r>
              <a:rPr sz="2000" spc="-15" dirty="0">
                <a:latin typeface="黑体"/>
                <a:cs typeface="黑体"/>
              </a:rPr>
              <a:t>数</a:t>
            </a:r>
            <a:r>
              <a:rPr sz="2000" dirty="0">
                <a:latin typeface="黑体"/>
                <a:cs typeface="黑体"/>
              </a:rPr>
              <a:t>据中</a:t>
            </a:r>
            <a:r>
              <a:rPr sz="2000" spc="-15" dirty="0">
                <a:latin typeface="黑体"/>
                <a:cs typeface="黑体"/>
              </a:rPr>
              <a:t>抽</a:t>
            </a:r>
            <a:r>
              <a:rPr sz="2000" dirty="0">
                <a:latin typeface="黑体"/>
                <a:cs typeface="黑体"/>
              </a:rPr>
              <a:t>象和</a:t>
            </a:r>
            <a:r>
              <a:rPr sz="2000" spc="-15" dirty="0">
                <a:latin typeface="黑体"/>
                <a:cs typeface="黑体"/>
              </a:rPr>
              <a:t>量</a:t>
            </a:r>
            <a:r>
              <a:rPr sz="2000" dirty="0">
                <a:latin typeface="黑体"/>
                <a:cs typeface="黑体"/>
              </a:rPr>
              <a:t>化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400" dirty="0">
                <a:latin typeface="黑体"/>
                <a:cs typeface="黑体"/>
              </a:rPr>
              <a:t>基于</a:t>
            </a:r>
            <a:r>
              <a:rPr sz="2400" spc="-5" dirty="0">
                <a:latin typeface="Arial"/>
                <a:cs typeface="Arial"/>
              </a:rPr>
              <a:t>CPS</a:t>
            </a:r>
            <a:r>
              <a:rPr sz="2400" dirty="0">
                <a:latin typeface="黑体"/>
                <a:cs typeface="黑体"/>
              </a:rPr>
              <a:t>综合安全机理与数据的监控与防卫</a:t>
            </a:r>
            <a:endParaRPr sz="24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1025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dirty="0">
                <a:latin typeface="黑体"/>
                <a:cs typeface="黑体"/>
              </a:rPr>
              <a:t>工程安</a:t>
            </a:r>
            <a:r>
              <a:rPr sz="2000" spc="-15" dirty="0">
                <a:latin typeface="黑体"/>
                <a:cs typeface="黑体"/>
              </a:rPr>
              <a:t>全</a:t>
            </a:r>
            <a:r>
              <a:rPr sz="2000" dirty="0">
                <a:latin typeface="黑体"/>
                <a:cs typeface="黑体"/>
              </a:rPr>
              <a:t>与</a:t>
            </a:r>
            <a:r>
              <a:rPr sz="2000" spc="-15" dirty="0">
                <a:latin typeface="黑体"/>
                <a:cs typeface="黑体"/>
              </a:rPr>
              <a:t>网</a:t>
            </a:r>
            <a:r>
              <a:rPr sz="2000" dirty="0">
                <a:latin typeface="黑体"/>
                <a:cs typeface="黑体"/>
              </a:rPr>
              <a:t>络信息</a:t>
            </a:r>
            <a:r>
              <a:rPr sz="2000" spc="-15" dirty="0">
                <a:latin typeface="黑体"/>
                <a:cs typeface="黑体"/>
              </a:rPr>
              <a:t>安</a:t>
            </a:r>
            <a:r>
              <a:rPr sz="2000" dirty="0">
                <a:latin typeface="黑体"/>
                <a:cs typeface="黑体"/>
              </a:rPr>
              <a:t>全</a:t>
            </a:r>
            <a:r>
              <a:rPr sz="2000" spc="-15" dirty="0">
                <a:latin typeface="黑体"/>
                <a:cs typeface="黑体"/>
              </a:rPr>
              <a:t>数</a:t>
            </a:r>
            <a:r>
              <a:rPr sz="2000" dirty="0">
                <a:latin typeface="黑体"/>
                <a:cs typeface="黑体"/>
              </a:rPr>
              <a:t>据融合</a:t>
            </a:r>
            <a:endParaRPr sz="2000">
              <a:latin typeface="黑体"/>
              <a:cs typeface="黑体"/>
            </a:endParaRPr>
          </a:p>
          <a:p>
            <a:pPr marL="413384" indent="-287020">
              <a:lnSpc>
                <a:spcPct val="100000"/>
              </a:lnSpc>
              <a:spcBef>
                <a:spcPts val="960"/>
              </a:spcBef>
              <a:buSzPct val="80000"/>
              <a:buFont typeface="Wingdings"/>
              <a:buChar char=""/>
              <a:tabLst>
                <a:tab pos="414020" algn="l"/>
              </a:tabLst>
            </a:pPr>
            <a:r>
              <a:rPr sz="2000" spc="10" dirty="0">
                <a:latin typeface="黑体"/>
                <a:cs typeface="黑体"/>
              </a:rPr>
              <a:t>基于</a:t>
            </a:r>
            <a:r>
              <a:rPr sz="2000" dirty="0">
                <a:latin typeface="Arial"/>
                <a:cs typeface="Arial"/>
              </a:rPr>
              <a:t>CPS</a:t>
            </a:r>
            <a:r>
              <a:rPr sz="2000" dirty="0">
                <a:latin typeface="黑体"/>
                <a:cs typeface="黑体"/>
              </a:rPr>
              <a:t>综合安全</a:t>
            </a:r>
            <a:r>
              <a:rPr sz="2000" spc="-15" dirty="0">
                <a:latin typeface="黑体"/>
                <a:cs typeface="黑体"/>
              </a:rPr>
              <a:t>模</a:t>
            </a:r>
            <a:r>
              <a:rPr sz="2000" dirty="0">
                <a:latin typeface="黑体"/>
                <a:cs typeface="黑体"/>
              </a:rPr>
              <a:t>型与</a:t>
            </a:r>
            <a:r>
              <a:rPr sz="2000" spc="-15" dirty="0">
                <a:latin typeface="黑体"/>
                <a:cs typeface="黑体"/>
              </a:rPr>
              <a:t>数</a:t>
            </a:r>
            <a:r>
              <a:rPr sz="2000" dirty="0">
                <a:latin typeface="黑体"/>
                <a:cs typeface="黑体"/>
              </a:rPr>
              <a:t>据的</a:t>
            </a:r>
            <a:r>
              <a:rPr sz="2000" spc="-15" dirty="0">
                <a:latin typeface="黑体"/>
                <a:cs typeface="黑体"/>
              </a:rPr>
              <a:t>安</a:t>
            </a:r>
            <a:r>
              <a:rPr sz="2000" dirty="0">
                <a:latin typeface="黑体"/>
                <a:cs typeface="黑体"/>
              </a:rPr>
              <a:t>全监</a:t>
            </a:r>
            <a:r>
              <a:rPr sz="2000" spc="-15" dirty="0">
                <a:latin typeface="黑体"/>
                <a:cs typeface="黑体"/>
              </a:rPr>
              <a:t>控</a:t>
            </a:r>
            <a:r>
              <a:rPr sz="2000" dirty="0">
                <a:latin typeface="黑体"/>
                <a:cs typeface="黑体"/>
              </a:rPr>
              <a:t>与防</a:t>
            </a:r>
            <a:r>
              <a:rPr sz="2000" spc="-15" dirty="0">
                <a:latin typeface="黑体"/>
                <a:cs typeface="黑体"/>
              </a:rPr>
              <a:t>卫</a:t>
            </a:r>
            <a:r>
              <a:rPr sz="2000" dirty="0">
                <a:latin typeface="黑体"/>
                <a:cs typeface="黑体"/>
              </a:rPr>
              <a:t>方法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3039" y="13716"/>
              <a:ext cx="1678686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75808" y="179273"/>
            <a:ext cx="1043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结论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400811" y="1365503"/>
            <a:ext cx="11619865" cy="4030345"/>
            <a:chOff x="400811" y="1365503"/>
            <a:chExt cx="11619865" cy="40303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365503"/>
              <a:ext cx="11490198" cy="790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1" y="1639811"/>
              <a:ext cx="246113" cy="2430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74" y="1647824"/>
              <a:ext cx="202692" cy="1996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875" y="1877567"/>
              <a:ext cx="5444490" cy="7871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351" y="2474975"/>
              <a:ext cx="11490198" cy="790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1" y="2749283"/>
              <a:ext cx="246113" cy="2430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74" y="2757296"/>
              <a:ext cx="202692" cy="199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351" y="2987039"/>
              <a:ext cx="11490198" cy="790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875" y="3499103"/>
              <a:ext cx="6866382" cy="78714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351" y="4096511"/>
              <a:ext cx="11490198" cy="790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1" y="4370819"/>
              <a:ext cx="246113" cy="2430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74" y="4378833"/>
              <a:ext cx="202692" cy="1996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1875" y="4608575"/>
              <a:ext cx="7576566" cy="78714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39851" y="1392707"/>
            <a:ext cx="11044555" cy="378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20000"/>
              </a:lnSpc>
              <a:spcBef>
                <a:spcPts val="100"/>
              </a:spcBef>
            </a:pPr>
            <a:r>
              <a:rPr sz="2800" dirty="0">
                <a:latin typeface="黑体"/>
                <a:cs typeface="黑体"/>
              </a:rPr>
              <a:t>网</a:t>
            </a:r>
            <a:r>
              <a:rPr sz="2800" spc="-5" dirty="0">
                <a:latin typeface="黑体"/>
                <a:cs typeface="黑体"/>
              </a:rPr>
              <a:t>络化、</a:t>
            </a:r>
            <a:r>
              <a:rPr sz="2800" dirty="0">
                <a:latin typeface="黑体"/>
                <a:cs typeface="黑体"/>
              </a:rPr>
              <a:t>智</a:t>
            </a:r>
            <a:r>
              <a:rPr sz="2800" spc="-5" dirty="0">
                <a:latin typeface="黑体"/>
                <a:cs typeface="黑体"/>
              </a:rPr>
              <a:t>能化和</a:t>
            </a:r>
            <a:r>
              <a:rPr sz="2800" dirty="0">
                <a:latin typeface="黑体"/>
                <a:cs typeface="黑体"/>
              </a:rPr>
              <a:t>信</a:t>
            </a:r>
            <a:r>
              <a:rPr sz="2800" spc="-5" dirty="0">
                <a:latin typeface="黑体"/>
                <a:cs typeface="黑体"/>
              </a:rPr>
              <a:t>息物理</a:t>
            </a:r>
            <a:r>
              <a:rPr sz="2800" dirty="0">
                <a:latin typeface="黑体"/>
                <a:cs typeface="黑体"/>
              </a:rPr>
              <a:t>融</a:t>
            </a:r>
            <a:r>
              <a:rPr sz="2800" spc="-5" dirty="0">
                <a:latin typeface="黑体"/>
                <a:cs typeface="黑体"/>
              </a:rPr>
              <a:t>合是国</a:t>
            </a:r>
            <a:r>
              <a:rPr sz="2800" dirty="0">
                <a:latin typeface="黑体"/>
                <a:cs typeface="黑体"/>
              </a:rPr>
              <a:t>际</a:t>
            </a:r>
            <a:r>
              <a:rPr sz="2800" spc="-5" dirty="0">
                <a:latin typeface="黑体"/>
                <a:cs typeface="黑体"/>
              </a:rPr>
              <a:t>科技前</a:t>
            </a:r>
            <a:r>
              <a:rPr sz="2800" dirty="0">
                <a:latin typeface="黑体"/>
                <a:cs typeface="黑体"/>
              </a:rPr>
              <a:t>沿</a:t>
            </a:r>
            <a:r>
              <a:rPr sz="2800" spc="-5" dirty="0">
                <a:latin typeface="黑体"/>
                <a:cs typeface="黑体"/>
              </a:rPr>
              <a:t>和国家</a:t>
            </a:r>
            <a:r>
              <a:rPr sz="2800" dirty="0">
                <a:latin typeface="黑体"/>
                <a:cs typeface="黑体"/>
              </a:rPr>
              <a:t>重</a:t>
            </a:r>
            <a:r>
              <a:rPr sz="2800" spc="-5" dirty="0">
                <a:latin typeface="黑体"/>
                <a:cs typeface="黑体"/>
              </a:rPr>
              <a:t>大需求</a:t>
            </a:r>
            <a:r>
              <a:rPr sz="2800" dirty="0">
                <a:latin typeface="黑体"/>
                <a:cs typeface="黑体"/>
              </a:rPr>
              <a:t>，</a:t>
            </a:r>
            <a:r>
              <a:rPr sz="2800" spc="-5" dirty="0">
                <a:latin typeface="黑体"/>
                <a:cs typeface="黑体"/>
              </a:rPr>
              <a:t>也是 </a:t>
            </a:r>
            <a:r>
              <a:rPr sz="2800" dirty="0">
                <a:latin typeface="黑体"/>
                <a:cs typeface="黑体"/>
              </a:rPr>
              <a:t>新</a:t>
            </a:r>
            <a:r>
              <a:rPr sz="2800" spc="-5" dirty="0">
                <a:latin typeface="黑体"/>
                <a:cs typeface="黑体"/>
              </a:rPr>
              <a:t>时代系</a:t>
            </a:r>
            <a:r>
              <a:rPr sz="2800" dirty="0">
                <a:latin typeface="黑体"/>
                <a:cs typeface="黑体"/>
              </a:rPr>
              <a:t>统</a:t>
            </a:r>
            <a:r>
              <a:rPr sz="2800" spc="-5" dirty="0">
                <a:latin typeface="黑体"/>
                <a:cs typeface="黑体"/>
              </a:rPr>
              <a:t>工程必</a:t>
            </a:r>
            <a:r>
              <a:rPr sz="2800" dirty="0">
                <a:latin typeface="黑体"/>
                <a:cs typeface="黑体"/>
              </a:rPr>
              <a:t>须</a:t>
            </a:r>
            <a:r>
              <a:rPr sz="2800" spc="-5" dirty="0">
                <a:latin typeface="黑体"/>
                <a:cs typeface="黑体"/>
              </a:rPr>
              <a:t>面对的</a:t>
            </a:r>
            <a:r>
              <a:rPr sz="2800" dirty="0">
                <a:latin typeface="黑体"/>
                <a:cs typeface="黑体"/>
              </a:rPr>
              <a:t>挑</a:t>
            </a:r>
            <a:r>
              <a:rPr sz="2800" spc="-5" dirty="0">
                <a:latin typeface="黑体"/>
                <a:cs typeface="黑体"/>
              </a:rPr>
              <a:t>战</a:t>
            </a:r>
            <a:endParaRPr sz="2800">
              <a:latin typeface="黑体"/>
              <a:cs typeface="黑体"/>
            </a:endParaRPr>
          </a:p>
          <a:p>
            <a:pPr marL="12700" marR="5080" algn="just">
              <a:lnSpc>
                <a:spcPct val="120000"/>
              </a:lnSpc>
              <a:spcBef>
                <a:spcPts val="670"/>
              </a:spcBef>
            </a:pPr>
            <a:r>
              <a:rPr sz="2800" dirty="0">
                <a:latin typeface="黑体"/>
                <a:cs typeface="黑体"/>
              </a:rPr>
              <a:t>“</a:t>
            </a:r>
            <a:r>
              <a:rPr sz="2800" spc="-5" dirty="0">
                <a:latin typeface="黑体"/>
                <a:cs typeface="黑体"/>
              </a:rPr>
              <a:t>两化一融合”的系统工程模型、含</a:t>
            </a:r>
            <a:r>
              <a:rPr sz="2800" dirty="0">
                <a:latin typeface="黑体"/>
                <a:cs typeface="黑体"/>
              </a:rPr>
              <a:t>智</a:t>
            </a:r>
            <a:r>
              <a:rPr sz="2800" spc="-5" dirty="0">
                <a:latin typeface="黑体"/>
                <a:cs typeface="黑体"/>
              </a:rPr>
              <a:t>能的系统规划设计、“整体控制 </a:t>
            </a:r>
            <a:r>
              <a:rPr sz="2800" dirty="0">
                <a:latin typeface="黑体"/>
                <a:cs typeface="黑体"/>
              </a:rPr>
              <a:t>优</a:t>
            </a:r>
            <a:r>
              <a:rPr sz="2800" spc="-5" dirty="0">
                <a:latin typeface="黑体"/>
                <a:cs typeface="黑体"/>
              </a:rPr>
              <a:t>化理论</a:t>
            </a:r>
            <a:r>
              <a:rPr sz="2800" dirty="0">
                <a:latin typeface="黑体"/>
                <a:cs typeface="黑体"/>
              </a:rPr>
              <a:t>与</a:t>
            </a:r>
            <a:r>
              <a:rPr sz="2800" spc="-5" dirty="0">
                <a:latin typeface="黑体"/>
                <a:cs typeface="黑体"/>
              </a:rPr>
              <a:t>方法、</a:t>
            </a:r>
            <a:r>
              <a:rPr sz="2800" dirty="0">
                <a:latin typeface="黑体"/>
                <a:cs typeface="黑体"/>
              </a:rPr>
              <a:t>复</a:t>
            </a:r>
            <a:r>
              <a:rPr sz="2800" spc="-5" dirty="0">
                <a:latin typeface="黑体"/>
                <a:cs typeface="黑体"/>
              </a:rPr>
              <a:t>杂工程</a:t>
            </a:r>
            <a:r>
              <a:rPr sz="280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统的综</a:t>
            </a:r>
            <a:r>
              <a:rPr sz="2800" dirty="0">
                <a:latin typeface="黑体"/>
                <a:cs typeface="黑体"/>
              </a:rPr>
              <a:t>合</a:t>
            </a:r>
            <a:r>
              <a:rPr sz="2800" spc="-5" dirty="0">
                <a:latin typeface="黑体"/>
                <a:cs typeface="黑体"/>
              </a:rPr>
              <a:t>安全理</a:t>
            </a:r>
            <a:r>
              <a:rPr sz="2800" dirty="0">
                <a:latin typeface="黑体"/>
                <a:cs typeface="黑体"/>
              </a:rPr>
              <a:t>论</a:t>
            </a:r>
            <a:r>
              <a:rPr sz="2800" spc="-5" dirty="0">
                <a:latin typeface="黑体"/>
                <a:cs typeface="黑体"/>
              </a:rPr>
              <a:t>与方法</a:t>
            </a:r>
            <a:r>
              <a:rPr sz="2800" dirty="0">
                <a:latin typeface="黑体"/>
                <a:cs typeface="黑体"/>
              </a:rPr>
              <a:t>既</a:t>
            </a:r>
            <a:r>
              <a:rPr sz="2800" spc="-5" dirty="0">
                <a:latin typeface="黑体"/>
                <a:cs typeface="黑体"/>
              </a:rPr>
              <a:t>是新时</a:t>
            </a:r>
            <a:r>
              <a:rPr sz="2800" dirty="0">
                <a:latin typeface="黑体"/>
                <a:cs typeface="黑体"/>
              </a:rPr>
              <a:t>代</a:t>
            </a:r>
            <a:r>
              <a:rPr sz="2800" spc="-5" dirty="0">
                <a:latin typeface="黑体"/>
                <a:cs typeface="黑体"/>
              </a:rPr>
              <a:t>系统 </a:t>
            </a:r>
            <a:r>
              <a:rPr sz="2800" dirty="0">
                <a:latin typeface="黑体"/>
                <a:cs typeface="黑体"/>
              </a:rPr>
              <a:t>工</a:t>
            </a:r>
            <a:r>
              <a:rPr sz="2800" spc="-5" dirty="0">
                <a:latin typeface="黑体"/>
                <a:cs typeface="黑体"/>
              </a:rPr>
              <a:t>程学科</a:t>
            </a:r>
            <a:r>
              <a:rPr sz="2800" dirty="0">
                <a:latin typeface="黑体"/>
                <a:cs typeface="黑体"/>
              </a:rPr>
              <a:t>面</a:t>
            </a:r>
            <a:r>
              <a:rPr sz="2800" spc="-5" dirty="0">
                <a:latin typeface="黑体"/>
                <a:cs typeface="黑体"/>
              </a:rPr>
              <a:t>对的挑</a:t>
            </a:r>
            <a:r>
              <a:rPr sz="2800" dirty="0">
                <a:latin typeface="黑体"/>
                <a:cs typeface="黑体"/>
              </a:rPr>
              <a:t>战</a:t>
            </a:r>
            <a:r>
              <a:rPr sz="2800" spc="-5" dirty="0">
                <a:latin typeface="黑体"/>
                <a:cs typeface="黑体"/>
              </a:rPr>
              <a:t>，也是</a:t>
            </a:r>
            <a:r>
              <a:rPr sz="2800" dirty="0">
                <a:latin typeface="黑体"/>
                <a:cs typeface="黑体"/>
              </a:rPr>
              <a:t>学</a:t>
            </a:r>
            <a:r>
              <a:rPr sz="2800" spc="-5" dirty="0">
                <a:latin typeface="黑体"/>
                <a:cs typeface="黑体"/>
              </a:rPr>
              <a:t>科发展</a:t>
            </a:r>
            <a:r>
              <a:rPr sz="2800" dirty="0">
                <a:latin typeface="黑体"/>
                <a:cs typeface="黑体"/>
              </a:rPr>
              <a:t>方</a:t>
            </a:r>
            <a:r>
              <a:rPr sz="2800" spc="-5" dirty="0">
                <a:latin typeface="黑体"/>
                <a:cs typeface="黑体"/>
              </a:rPr>
              <a:t>向</a:t>
            </a:r>
            <a:endParaRPr sz="2800">
              <a:latin typeface="黑体"/>
              <a:cs typeface="黑体"/>
            </a:endParaRPr>
          </a:p>
          <a:p>
            <a:pPr marL="12700" marR="6985">
              <a:lnSpc>
                <a:spcPct val="120000"/>
              </a:lnSpc>
              <a:spcBef>
                <a:spcPts val="675"/>
              </a:spcBef>
            </a:pPr>
            <a:r>
              <a:rPr sz="2800" dirty="0">
                <a:latin typeface="黑体"/>
                <a:cs typeface="黑体"/>
              </a:rPr>
              <a:t>新</a:t>
            </a:r>
            <a:r>
              <a:rPr sz="2800" spc="-5" dirty="0">
                <a:latin typeface="黑体"/>
                <a:cs typeface="黑体"/>
              </a:rPr>
              <a:t>时代的</a:t>
            </a:r>
            <a:r>
              <a:rPr sz="2800" dirty="0">
                <a:latin typeface="黑体"/>
                <a:cs typeface="黑体"/>
              </a:rPr>
              <a:t>系</a:t>
            </a:r>
            <a:r>
              <a:rPr sz="2800" spc="-5" dirty="0">
                <a:latin typeface="黑体"/>
                <a:cs typeface="黑体"/>
              </a:rPr>
              <a:t>统工程</a:t>
            </a:r>
            <a:r>
              <a:rPr sz="2800" dirty="0">
                <a:latin typeface="黑体"/>
                <a:cs typeface="黑体"/>
              </a:rPr>
              <a:t>关</a:t>
            </a:r>
            <a:r>
              <a:rPr sz="2800" spc="-5" dirty="0">
                <a:latin typeface="黑体"/>
                <a:cs typeface="黑体"/>
              </a:rPr>
              <a:t>键基础</a:t>
            </a:r>
            <a:r>
              <a:rPr sz="2800" dirty="0">
                <a:latin typeface="黑体"/>
                <a:cs typeface="黑体"/>
              </a:rPr>
              <a:t>理</a:t>
            </a:r>
            <a:r>
              <a:rPr sz="2800" spc="-5" dirty="0">
                <a:latin typeface="黑体"/>
                <a:cs typeface="黑体"/>
              </a:rPr>
              <a:t>论与技</a:t>
            </a:r>
            <a:r>
              <a:rPr sz="2800" dirty="0">
                <a:latin typeface="黑体"/>
                <a:cs typeface="黑体"/>
              </a:rPr>
              <a:t>术</a:t>
            </a:r>
            <a:r>
              <a:rPr sz="2800" spc="-5" dirty="0">
                <a:latin typeface="黑体"/>
                <a:cs typeface="黑体"/>
              </a:rPr>
              <a:t>，将在</a:t>
            </a:r>
            <a:r>
              <a:rPr sz="2800" dirty="0">
                <a:latin typeface="黑体"/>
                <a:cs typeface="黑体"/>
              </a:rPr>
              <a:t>即</a:t>
            </a:r>
            <a:r>
              <a:rPr sz="2800" spc="-5" dirty="0">
                <a:latin typeface="黑体"/>
                <a:cs typeface="黑体"/>
              </a:rPr>
              <a:t>将到来</a:t>
            </a:r>
            <a:r>
              <a:rPr sz="2800" dirty="0">
                <a:latin typeface="黑体"/>
                <a:cs typeface="黑体"/>
              </a:rPr>
              <a:t>的</a:t>
            </a:r>
            <a:r>
              <a:rPr sz="2800" spc="-5" dirty="0">
                <a:latin typeface="黑体"/>
                <a:cs typeface="黑体"/>
              </a:rPr>
              <a:t>新工业</a:t>
            </a:r>
            <a:r>
              <a:rPr sz="2800" dirty="0">
                <a:latin typeface="黑体"/>
                <a:cs typeface="黑体"/>
              </a:rPr>
              <a:t>革</a:t>
            </a:r>
            <a:r>
              <a:rPr sz="2800" spc="-5" dirty="0">
                <a:latin typeface="黑体"/>
                <a:cs typeface="黑体"/>
              </a:rPr>
              <a:t>命、 </a:t>
            </a:r>
            <a:r>
              <a:rPr sz="2800" dirty="0">
                <a:latin typeface="黑体"/>
                <a:cs typeface="黑体"/>
              </a:rPr>
              <a:t>新</a:t>
            </a:r>
            <a:r>
              <a:rPr sz="2800" spc="-5" dirty="0">
                <a:latin typeface="黑体"/>
                <a:cs typeface="黑体"/>
              </a:rPr>
              <a:t>技术革</a:t>
            </a:r>
            <a:r>
              <a:rPr sz="2800" dirty="0">
                <a:latin typeface="黑体"/>
                <a:cs typeface="黑体"/>
              </a:rPr>
              <a:t>命</a:t>
            </a:r>
            <a:r>
              <a:rPr sz="2800" spc="-5" dirty="0">
                <a:latin typeface="黑体"/>
                <a:cs typeface="黑体"/>
              </a:rPr>
              <a:t>和能源</a:t>
            </a:r>
            <a:r>
              <a:rPr sz="2800" dirty="0">
                <a:latin typeface="黑体"/>
                <a:cs typeface="黑体"/>
              </a:rPr>
              <a:t>革</a:t>
            </a:r>
            <a:r>
              <a:rPr sz="2800" spc="-5" dirty="0">
                <a:latin typeface="黑体"/>
                <a:cs typeface="黑体"/>
              </a:rPr>
              <a:t>命中发</a:t>
            </a:r>
            <a:r>
              <a:rPr sz="2800" dirty="0">
                <a:latin typeface="黑体"/>
                <a:cs typeface="黑体"/>
              </a:rPr>
              <a:t>挥</a:t>
            </a:r>
            <a:r>
              <a:rPr sz="2800" spc="-5" dirty="0">
                <a:latin typeface="黑体"/>
                <a:cs typeface="黑体"/>
              </a:rPr>
              <a:t>至关重</a:t>
            </a:r>
            <a:r>
              <a:rPr sz="2800" dirty="0">
                <a:latin typeface="黑体"/>
                <a:cs typeface="黑体"/>
              </a:rPr>
              <a:t>要</a:t>
            </a:r>
            <a:r>
              <a:rPr sz="2800" spc="-5" dirty="0">
                <a:latin typeface="黑体"/>
                <a:cs typeface="黑体"/>
              </a:rPr>
              <a:t>的作用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391" y="13716"/>
            <a:ext cx="10833100" cy="1119505"/>
            <a:chOff x="850391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9547" y="13716"/>
              <a:ext cx="7265670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81680" y="179273"/>
            <a:ext cx="6631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系</a:t>
            </a:r>
            <a:r>
              <a:rPr sz="4000" spc="-5" dirty="0"/>
              <a:t>统工</a:t>
            </a:r>
            <a:r>
              <a:rPr sz="4000" dirty="0"/>
              <a:t>程</a:t>
            </a:r>
            <a:r>
              <a:rPr sz="4000" spc="-5" dirty="0"/>
              <a:t>研究</a:t>
            </a:r>
            <a:r>
              <a:rPr sz="4000" dirty="0"/>
              <a:t>人</a:t>
            </a:r>
            <a:r>
              <a:rPr sz="4000" spc="-5" dirty="0"/>
              <a:t>员的</a:t>
            </a:r>
            <a:r>
              <a:rPr sz="4000" dirty="0"/>
              <a:t>学</a:t>
            </a:r>
            <a:r>
              <a:rPr sz="4000" spc="-5" dirty="0"/>
              <a:t>科归属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6571488" y="1999488"/>
            <a:ext cx="2398395" cy="2570480"/>
            <a:chOff x="6571488" y="1999488"/>
            <a:chExt cx="2398395" cy="25704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88" y="1999488"/>
              <a:ext cx="2398013" cy="25702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0776" y="2439924"/>
              <a:ext cx="1622298" cy="6774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3176" y="2805684"/>
              <a:ext cx="1317498" cy="67741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50100" y="2536316"/>
            <a:ext cx="1244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管理科学 与工程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5976" y="3537203"/>
            <a:ext cx="2231898" cy="6774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45300" y="3633978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（工业工程）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60776" y="1993392"/>
            <a:ext cx="3146425" cy="2668270"/>
            <a:chOff x="3160776" y="1993392"/>
            <a:chExt cx="3146425" cy="266827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2592" y="1993392"/>
              <a:ext cx="3019806" cy="2582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5576" y="1994916"/>
              <a:ext cx="2536698" cy="6774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0776" y="2520696"/>
              <a:ext cx="3146298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0776" y="2886456"/>
              <a:ext cx="3146298" cy="6774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3176" y="3252216"/>
              <a:ext cx="2841498" cy="6774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5576" y="3617976"/>
              <a:ext cx="2536698" cy="67741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2776" y="3983736"/>
              <a:ext cx="1622298" cy="67741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338829" y="1930146"/>
            <a:ext cx="2771775" cy="254127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黑体"/>
                <a:cs typeface="黑体"/>
              </a:rPr>
              <a:t>控制科学与工程</a:t>
            </a:r>
            <a:endParaRPr sz="2400">
              <a:latin typeface="黑体"/>
              <a:cs typeface="黑体"/>
            </a:endParaRPr>
          </a:p>
          <a:p>
            <a:pPr marL="12700" marR="5080" algn="ctr">
              <a:lnSpc>
                <a:spcPct val="100000"/>
              </a:lnSpc>
              <a:spcBef>
                <a:spcPts val="1260"/>
              </a:spcBef>
            </a:pPr>
            <a:r>
              <a:rPr sz="2400" dirty="0">
                <a:latin typeface="黑体"/>
                <a:cs typeface="黑体"/>
              </a:rPr>
              <a:t>控制理论与控制工程 模式识别与智能系统 检测与自动化装置 </a:t>
            </a:r>
            <a:r>
              <a:rPr sz="2400" spc="-5" dirty="0">
                <a:latin typeface="黑体"/>
                <a:cs typeface="黑体"/>
              </a:rPr>
              <a:t>导航制导与控制</a:t>
            </a:r>
            <a:endParaRPr sz="24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系统工程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8158" y="2003805"/>
            <a:ext cx="2621915" cy="2562860"/>
            <a:chOff x="248158" y="2003805"/>
            <a:chExt cx="2621915" cy="2562860"/>
          </a:xfrm>
        </p:grpSpPr>
        <p:sp>
          <p:nvSpPr>
            <p:cNvPr id="23" name="object 23"/>
            <p:cNvSpPr/>
            <p:nvPr/>
          </p:nvSpPr>
          <p:spPr>
            <a:xfrm>
              <a:off x="254508" y="2010155"/>
              <a:ext cx="2609215" cy="2550160"/>
            </a:xfrm>
            <a:custGeom>
              <a:avLst/>
              <a:gdLst/>
              <a:ahLst/>
              <a:cxnLst/>
              <a:rect l="l" t="t" r="r" b="b"/>
              <a:pathLst>
                <a:path w="2609215" h="2550160">
                  <a:moveTo>
                    <a:pt x="2609088" y="0"/>
                  </a:moveTo>
                  <a:lnTo>
                    <a:pt x="0" y="0"/>
                  </a:lnTo>
                  <a:lnTo>
                    <a:pt x="0" y="2549652"/>
                  </a:lnTo>
                  <a:lnTo>
                    <a:pt x="2609088" y="2549652"/>
                  </a:lnTo>
                  <a:lnTo>
                    <a:pt x="2609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4508" y="2010155"/>
              <a:ext cx="2609215" cy="2550160"/>
            </a:xfrm>
            <a:custGeom>
              <a:avLst/>
              <a:gdLst/>
              <a:ahLst/>
              <a:cxnLst/>
              <a:rect l="l" t="t" r="r" b="b"/>
              <a:pathLst>
                <a:path w="2609215" h="2550160">
                  <a:moveTo>
                    <a:pt x="0" y="2549652"/>
                  </a:moveTo>
                  <a:lnTo>
                    <a:pt x="2609088" y="2549652"/>
                  </a:lnTo>
                  <a:lnTo>
                    <a:pt x="2609088" y="0"/>
                  </a:lnTo>
                  <a:lnTo>
                    <a:pt x="0" y="0"/>
                  </a:lnTo>
                  <a:lnTo>
                    <a:pt x="0" y="2549652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952" y="2257043"/>
              <a:ext cx="1622298" cy="67741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49452" y="2353436"/>
            <a:ext cx="123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系统科学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63752" y="2988564"/>
            <a:ext cx="1012697" cy="677418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254252" y="3084652"/>
            <a:ext cx="622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黑体"/>
                <a:cs typeface="黑体"/>
              </a:rPr>
              <a:t>数学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01752" y="3720084"/>
            <a:ext cx="2536698" cy="67741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92251" y="3816857"/>
            <a:ext cx="214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运筹学与控制论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6220" y="1993392"/>
            <a:ext cx="11557000" cy="3357879"/>
            <a:chOff x="236220" y="1993392"/>
            <a:chExt cx="11557000" cy="3357879"/>
          </a:xfrm>
        </p:grpSpPr>
        <p:sp>
          <p:nvSpPr>
            <p:cNvPr id="32" name="object 32"/>
            <p:cNvSpPr/>
            <p:nvPr/>
          </p:nvSpPr>
          <p:spPr>
            <a:xfrm>
              <a:off x="255270" y="5328666"/>
              <a:ext cx="11518900" cy="0"/>
            </a:xfrm>
            <a:custGeom>
              <a:avLst/>
              <a:gdLst/>
              <a:ahLst/>
              <a:cxnLst/>
              <a:rect l="l" t="t" r="r" b="b"/>
              <a:pathLst>
                <a:path w="11518900">
                  <a:moveTo>
                    <a:pt x="0" y="0"/>
                  </a:moveTo>
                  <a:lnTo>
                    <a:pt x="11518900" y="0"/>
                  </a:lnTo>
                </a:path>
              </a:pathLst>
            </a:custGeom>
            <a:ln w="3810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61337" y="4559046"/>
              <a:ext cx="6322060" cy="777240"/>
            </a:xfrm>
            <a:custGeom>
              <a:avLst/>
              <a:gdLst/>
              <a:ahLst/>
              <a:cxnLst/>
              <a:rect l="l" t="t" r="r" b="b"/>
              <a:pathLst>
                <a:path w="6322059" h="777239">
                  <a:moveTo>
                    <a:pt x="0" y="0"/>
                  </a:moveTo>
                  <a:lnTo>
                    <a:pt x="0" y="769492"/>
                  </a:lnTo>
                </a:path>
                <a:path w="6322059" h="777239">
                  <a:moveTo>
                    <a:pt x="3154679" y="7619"/>
                  </a:moveTo>
                  <a:lnTo>
                    <a:pt x="3154679" y="777112"/>
                  </a:lnTo>
                </a:path>
                <a:path w="6322059" h="777239">
                  <a:moveTo>
                    <a:pt x="6321552" y="0"/>
                  </a:moveTo>
                  <a:lnTo>
                    <a:pt x="6321552" y="769492"/>
                  </a:lnTo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08591" y="1993392"/>
              <a:ext cx="2474213" cy="25824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3579" y="2622804"/>
              <a:ext cx="1927098" cy="67741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772904" y="2719196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/>
                <a:cs typeface="黑体"/>
              </a:rPr>
              <a:t>军队指挥学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93580" y="3354323"/>
            <a:ext cx="1927098" cy="67741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772904" y="3451097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军事运筹学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84503" y="1281683"/>
            <a:ext cx="9698990" cy="4061460"/>
            <a:chOff x="984503" y="1281683"/>
            <a:chExt cx="9698990" cy="4061460"/>
          </a:xfrm>
        </p:grpSpPr>
        <p:sp>
          <p:nvSpPr>
            <p:cNvPr id="40" name="object 40"/>
            <p:cNvSpPr/>
            <p:nvPr/>
          </p:nvSpPr>
          <p:spPr>
            <a:xfrm>
              <a:off x="10668761" y="4559045"/>
              <a:ext cx="0" cy="769620"/>
            </a:xfrm>
            <a:custGeom>
              <a:avLst/>
              <a:gdLst/>
              <a:ahLst/>
              <a:cxnLst/>
              <a:rect l="l" t="t" r="r" b="b"/>
              <a:pathLst>
                <a:path h="769620">
                  <a:moveTo>
                    <a:pt x="0" y="0"/>
                  </a:moveTo>
                  <a:lnTo>
                    <a:pt x="0" y="769492"/>
                  </a:lnTo>
                </a:path>
              </a:pathLst>
            </a:custGeom>
            <a:ln w="28956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4503" y="1281683"/>
              <a:ext cx="1178813" cy="78714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92174" y="1393952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rgbClr val="0000FF"/>
                </a:solidFill>
                <a:latin typeface="黑体"/>
                <a:cs typeface="黑体"/>
              </a:rPr>
              <a:t>理学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148328" y="1281683"/>
            <a:ext cx="4403725" cy="787400"/>
            <a:chOff x="4148328" y="1281683"/>
            <a:chExt cx="4403725" cy="787400"/>
          </a:xfrm>
        </p:grpSpPr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48328" y="1281683"/>
              <a:ext cx="1178814" cy="7871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8020" y="1281683"/>
              <a:ext cx="1533905" cy="78714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356861" y="1393952"/>
            <a:ext cx="3963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82900" algn="l"/>
              </a:tabLst>
            </a:pPr>
            <a:r>
              <a:rPr sz="2800" spc="5" dirty="0">
                <a:solidFill>
                  <a:srgbClr val="0000FF"/>
                </a:solidFill>
                <a:latin typeface="黑体"/>
                <a:cs typeface="黑体"/>
              </a:rPr>
              <a:t>工</a:t>
            </a:r>
            <a:r>
              <a:rPr sz="2800" spc="-5" dirty="0">
                <a:solidFill>
                  <a:srgbClr val="0000FF"/>
                </a:solidFill>
                <a:latin typeface="黑体"/>
                <a:cs typeface="黑体"/>
              </a:rPr>
              <a:t>学</a:t>
            </a:r>
            <a:r>
              <a:rPr sz="2800" dirty="0">
                <a:solidFill>
                  <a:srgbClr val="0000FF"/>
                </a:solidFill>
                <a:latin typeface="黑体"/>
                <a:cs typeface="黑体"/>
              </a:rPr>
              <a:t>	</a:t>
            </a:r>
            <a:r>
              <a:rPr sz="2800" spc="5" dirty="0">
                <a:solidFill>
                  <a:srgbClr val="0000FF"/>
                </a:solidFill>
                <a:latin typeface="黑体"/>
                <a:cs typeface="黑体"/>
              </a:rPr>
              <a:t>管</a:t>
            </a:r>
            <a:r>
              <a:rPr sz="2800" spc="-5" dirty="0">
                <a:solidFill>
                  <a:srgbClr val="0000FF"/>
                </a:solidFill>
                <a:latin typeface="黑体"/>
                <a:cs typeface="黑体"/>
              </a:rPr>
              <a:t>理学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93223" y="1281683"/>
            <a:ext cx="1533905" cy="78714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003028" y="1393952"/>
            <a:ext cx="1092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FF"/>
                </a:solidFill>
                <a:latin typeface="黑体"/>
                <a:cs typeface="黑体"/>
              </a:rPr>
              <a:t>军</a:t>
            </a:r>
            <a:r>
              <a:rPr sz="2800" spc="-5" dirty="0">
                <a:solidFill>
                  <a:srgbClr val="0000FF"/>
                </a:solidFill>
                <a:latin typeface="黑体"/>
                <a:cs typeface="黑体"/>
              </a:rPr>
              <a:t>事学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264" y="13716"/>
            <a:ext cx="10833100" cy="1119505"/>
            <a:chOff x="850264" y="13716"/>
            <a:chExt cx="10833100" cy="1119505"/>
          </a:xfrm>
        </p:grpSpPr>
        <p:sp>
          <p:nvSpPr>
            <p:cNvPr id="3" name="object 3"/>
            <p:cNvSpPr/>
            <p:nvPr/>
          </p:nvSpPr>
          <p:spPr>
            <a:xfrm>
              <a:off x="864869" y="1017269"/>
              <a:ext cx="10803890" cy="12700"/>
            </a:xfrm>
            <a:custGeom>
              <a:avLst/>
              <a:gdLst/>
              <a:ahLst/>
              <a:cxnLst/>
              <a:rect l="l" t="t" r="r" b="b"/>
              <a:pathLst>
                <a:path w="10803890" h="12700">
                  <a:moveTo>
                    <a:pt x="0" y="12191"/>
                  </a:moveTo>
                  <a:lnTo>
                    <a:pt x="10803636" y="0"/>
                  </a:lnTo>
                </a:path>
              </a:pathLst>
            </a:custGeom>
            <a:ln w="28956">
              <a:solidFill>
                <a:srgbClr val="339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39" y="13716"/>
              <a:ext cx="6250686" cy="111937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553" y="179273"/>
            <a:ext cx="561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系统工</a:t>
            </a:r>
            <a:r>
              <a:rPr sz="4000" spc="5" dirty="0"/>
              <a:t>程</a:t>
            </a:r>
            <a:r>
              <a:rPr sz="4000" spc="-5" dirty="0"/>
              <a:t>理论方法与应用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265175" y="1114044"/>
            <a:ext cx="11844020" cy="5359400"/>
            <a:chOff x="265175" y="1114044"/>
            <a:chExt cx="11844020" cy="53594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95" y="1114044"/>
              <a:ext cx="11680698" cy="6774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1350264"/>
              <a:ext cx="215658" cy="208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49" y="1357630"/>
              <a:ext cx="178308" cy="170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195" y="1552956"/>
              <a:ext cx="1317498" cy="6774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195" y="2065019"/>
              <a:ext cx="11680698" cy="6774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2301240"/>
              <a:ext cx="215658" cy="208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49" y="2308605"/>
              <a:ext cx="178308" cy="170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195" y="2503932"/>
              <a:ext cx="1012698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615" y="2503932"/>
              <a:ext cx="7108698" cy="6774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5195" y="3015995"/>
              <a:ext cx="7413498" cy="6774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3252216"/>
              <a:ext cx="215658" cy="208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49" y="3259582"/>
              <a:ext cx="178308" cy="1706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9416" y="3015995"/>
              <a:ext cx="4365498" cy="6774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195" y="3453383"/>
              <a:ext cx="11683746" cy="6804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195" y="3893820"/>
              <a:ext cx="1622298" cy="6774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195" y="4405884"/>
              <a:ext cx="11680698" cy="6774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4642103"/>
              <a:ext cx="215658" cy="2080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49" y="4649470"/>
              <a:ext cx="178308" cy="1706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195" y="4844796"/>
              <a:ext cx="1317498" cy="6774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195" y="5355335"/>
              <a:ext cx="11683746" cy="6804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175" y="5591555"/>
              <a:ext cx="218681" cy="2110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049" y="5600496"/>
              <a:ext cx="178308" cy="1706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5195" y="5795772"/>
              <a:ext cx="1927098" cy="67741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03300" y="1135824"/>
            <a:ext cx="11303000" cy="51479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latin typeface="黑体"/>
                <a:cs typeface="黑体"/>
              </a:rPr>
              <a:t>基本数学理论如代数、分析、随机数学、离散数学如图论等作为定性和定量分析的有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黑体"/>
                <a:cs typeface="黑体"/>
              </a:rPr>
              <a:t>效工具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  <a:spcBef>
                <a:spcPts val="580"/>
              </a:spcBef>
            </a:pPr>
            <a:r>
              <a:rPr sz="2400" dirty="0">
                <a:latin typeface="黑体"/>
                <a:cs typeface="黑体"/>
              </a:rPr>
              <a:t>运筹学基本理论与方法如线性与非线性规划、整数规划、混合规划、随机规划、网络 </a:t>
            </a:r>
            <a:r>
              <a:rPr sz="2400" spc="-5" dirty="0">
                <a:latin typeface="黑体"/>
                <a:cs typeface="黑体"/>
              </a:rPr>
              <a:t>规</a:t>
            </a:r>
            <a:r>
              <a:rPr sz="2400" dirty="0">
                <a:latin typeface="黑体"/>
                <a:cs typeface="黑体"/>
              </a:rPr>
              <a:t>划</a:t>
            </a:r>
            <a:r>
              <a:rPr sz="2400" spc="-550" dirty="0">
                <a:latin typeface="黑体"/>
                <a:cs typeface="黑体"/>
              </a:rPr>
              <a:t> </a:t>
            </a:r>
            <a:r>
              <a:rPr sz="2400" dirty="0">
                <a:latin typeface="黑体"/>
                <a:cs typeface="黑体"/>
              </a:rPr>
              <a:t>、排队论、博弈论等，解决各类系统优化相关问题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  <a:spcBef>
                <a:spcPts val="575"/>
              </a:spcBef>
            </a:pPr>
            <a:r>
              <a:rPr sz="2400" dirty="0">
                <a:latin typeface="黑体"/>
                <a:cs typeface="黑体"/>
              </a:rPr>
              <a:t>控制论相关的理论与方法如系统动力学、最优控制、</a:t>
            </a:r>
            <a:r>
              <a:rPr sz="2400" spc="-565" dirty="0">
                <a:latin typeface="黑体"/>
                <a:cs typeface="黑体"/>
              </a:rPr>
              <a:t> </a:t>
            </a:r>
            <a:r>
              <a:rPr sz="2400" dirty="0">
                <a:latin typeface="黑体"/>
                <a:cs typeface="黑体"/>
              </a:rPr>
              <a:t>动态规划、系统仿真、系统决 策、系统评价、可靠性理论与工程、系统安全工程等，解决动态系统控制、优化、分 </a:t>
            </a:r>
            <a:r>
              <a:rPr sz="2400" spc="-5" dirty="0">
                <a:latin typeface="黑体"/>
                <a:cs typeface="黑体"/>
              </a:rPr>
              <a:t>析等问题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120000"/>
              </a:lnSpc>
              <a:spcBef>
                <a:spcPts val="580"/>
              </a:spcBef>
            </a:pPr>
            <a:r>
              <a:rPr sz="2400" dirty="0">
                <a:latin typeface="黑体"/>
                <a:cs typeface="黑体"/>
              </a:rPr>
              <a:t>信息计算、机器学习、智能搜索相关理论与方法如随机搜索、进化计算、计算复杂性 分析等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400" spc="-5" dirty="0">
                <a:latin typeface="黑体"/>
                <a:cs typeface="黑体"/>
              </a:rPr>
              <a:t>社会经济系统理论与方法如综合研讨厅体系、计量经济学、金融工程、价值工程、投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黑体"/>
                <a:cs typeface="黑体"/>
              </a:rPr>
              <a:t>入产出法等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3099</Words>
  <Application>Microsoft Office PowerPoint</Application>
  <PresentationFormat>宽屏</PresentationFormat>
  <Paragraphs>878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5" baseType="lpstr">
      <vt:lpstr>等线</vt:lpstr>
      <vt:lpstr>黑体</vt:lpstr>
      <vt:lpstr>宋体</vt:lpstr>
      <vt:lpstr>微软雅黑</vt:lpstr>
      <vt:lpstr>幼圆</vt:lpstr>
      <vt:lpstr>Arial</vt:lpstr>
      <vt:lpstr>Calibri</vt:lpstr>
      <vt:lpstr>Cambria Math</vt:lpstr>
      <vt:lpstr>Microsoft Sans Serif</vt:lpstr>
      <vt:lpstr>Symbol</vt:lpstr>
      <vt:lpstr>Times New Roman</vt:lpstr>
      <vt:lpstr>Wingdings</vt:lpstr>
      <vt:lpstr>Office Theme</vt:lpstr>
      <vt:lpstr>PowerPoint 演示文稿</vt:lpstr>
      <vt:lpstr>汇报内容</vt:lpstr>
      <vt:lpstr>系统工程学科背景</vt:lpstr>
      <vt:lpstr>二战时雷达指挥中的工程科学</vt:lpstr>
      <vt:lpstr>阿波罗计划中的系统工程</vt:lpstr>
      <vt:lpstr>系统工程在我国的创立</vt:lpstr>
      <vt:lpstr>系统工程学科定位</vt:lpstr>
      <vt:lpstr>系统工程研究人员的学科归属</vt:lpstr>
      <vt:lpstr>系统工程理论方法与应用</vt:lpstr>
      <vt:lpstr>系统工程典型问题—一般系统优化问题</vt:lpstr>
      <vt:lpstr>优化问题的计算复杂性</vt:lpstr>
      <vt:lpstr>汇报内容</vt:lpstr>
      <vt:lpstr>信息科学与技术的发展趋势 —“两化一融合”</vt:lpstr>
      <vt:lpstr>信息物理融合系统（CPS）</vt:lpstr>
      <vt:lpstr>人在系统中是CPS的基本特征和智能体现</vt:lpstr>
      <vt:lpstr>新世纪系统工程的应用驱动</vt:lpstr>
      <vt:lpstr>新时代系统工程的问题与挑战</vt:lpstr>
      <vt:lpstr>网络系统工程案例1—时间敏感网络（TSN）门控调度</vt:lpstr>
      <vt:lpstr>排队系统优化</vt:lpstr>
      <vt:lpstr>网络系统工程案例2—集成电路设计与图论应用</vt:lpstr>
      <vt:lpstr>芯片设计中的组合优化</vt:lpstr>
      <vt:lpstr>网络系统工程案例3—拥塞控制</vt:lpstr>
      <vt:lpstr>网络系统工程案例4—云计算资源在线调度</vt:lpstr>
      <vt:lpstr>网络系统工程案例5 —“整体大于部分和”   结构冗余实现高可靠性 </vt:lpstr>
      <vt:lpstr>并行处理实现“整体大于部分和”效能提升</vt:lpstr>
      <vt:lpstr>PowerPoint 演示文稿</vt:lpstr>
      <vt:lpstr>制造业面临的压力</vt:lpstr>
      <vt:lpstr>制造业的“两化一融合”（1）</vt:lpstr>
      <vt:lpstr>制造系统的“两化一融合”（2）</vt:lpstr>
      <vt:lpstr>PowerPoint 演示文稿</vt:lpstr>
      <vt:lpstr>航天工程的“两化一融合”（1）</vt:lpstr>
      <vt:lpstr>航天工程的“两化一融合”（2）</vt:lpstr>
      <vt:lpstr>航天工程的“两化一融合”（3）</vt:lpstr>
      <vt:lpstr>人居出行系统的“两化一融合” 智能家居智能楼宇智能交通智慧城市（1）</vt:lpstr>
      <vt:lpstr>人居出行系统的“两化一融合”</vt:lpstr>
      <vt:lpstr>人居出行系统的“两化一融合”</vt:lpstr>
      <vt:lpstr>人居出行系统的“两化一融合” 智能家居智能楼宇智能交通智慧城市（4）</vt:lpstr>
      <vt:lpstr>人居出行系统的“两化一融合” 智能家居智能楼宇智能交通智慧城市（5）</vt:lpstr>
      <vt:lpstr>人居出行系统的“两化一融合” 智能家居智能楼宇智能交通智慧城市（6）</vt:lpstr>
      <vt:lpstr>人居出行系统的“两化一融合”   智能家居智能楼宇智能交通智慧城市（7） </vt:lpstr>
      <vt:lpstr>人居出行系统的“两化一融合”   智能家居智能楼宇智能交通智慧城市（8） </vt:lpstr>
      <vt:lpstr>能源电力系统的“两化一融合” 信息物理融合智慧能源系统</vt:lpstr>
      <vt:lpstr>能源供应的清洁和绿色化势在必行</vt:lpstr>
      <vt:lpstr>可再生新能源利用的主要挑战</vt:lpstr>
      <vt:lpstr>能源构成和系统结构变革</vt:lpstr>
      <vt:lpstr>风光水互补、源荷互补消纳不确定性</vt:lpstr>
      <vt:lpstr>“风水配合”的挑战：未知安全瓶颈</vt:lpstr>
      <vt:lpstr>西北电网常态下大部分安全约束冗余</vt:lpstr>
      <vt:lpstr>优化调度问题的简化数学模型</vt:lpstr>
      <vt:lpstr>互补协调优化调度的主要挑战</vt:lpstr>
      <vt:lpstr>寻找冗余安全约束解析条件的思路（1）</vt:lpstr>
      <vt:lpstr>寻找冗余安全约束解析条件的思路（2）</vt:lpstr>
      <vt:lpstr>系统安全性解析判定条件的等价问题</vt:lpstr>
      <vt:lpstr>判定安全约束冗余的解析充分条件</vt:lpstr>
      <vt:lpstr>  安全约束冗余解析条件的应用（1） </vt:lpstr>
      <vt:lpstr>安全约束冗余解析条件的应用（2）</vt:lpstr>
      <vt:lpstr>能源构成和系统结构变革</vt:lpstr>
      <vt:lpstr>PowerPoint 演示文稿</vt:lpstr>
      <vt:lpstr>基于氢能的分布式能源系统</vt:lpstr>
      <vt:lpstr>氢能与电能并重的能源供需系统</vt:lpstr>
      <vt:lpstr>氢电互补的新结构能源供需系统运行原理</vt:lpstr>
      <vt:lpstr>绿色智慧能源系统实验室（1）</vt:lpstr>
      <vt:lpstr>绿色智慧能源系统实验室（2）</vt:lpstr>
      <vt:lpstr>绿色智慧能源系统实验室（3）</vt:lpstr>
      <vt:lpstr>主要科学问题</vt:lpstr>
      <vt:lpstr>汇报内容</vt:lpstr>
      <vt:lpstr>“两化一融合”的系统结构与模型</vt:lpstr>
      <vt:lpstr>信息物理融合能源系统（CPES）的关联网络化系统模型</vt:lpstr>
      <vt:lpstr>含智能的系统规划设计理论与方法</vt:lpstr>
      <vt:lpstr>“两化一融合”系统的 整体控制、决策、优化、运营理论与方法</vt:lpstr>
      <vt:lpstr>复杂工程系统的综合安全理论与方法</vt:lpstr>
      <vt:lpstr>结论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Simulation and Optimization of Service Networks</dc:title>
  <dc:creator>Xiaohong Guan</dc:creator>
  <cp:lastModifiedBy>Zhang Jack</cp:lastModifiedBy>
  <cp:revision>1</cp:revision>
  <dcterms:created xsi:type="dcterms:W3CDTF">2021-11-23T17:37:10Z</dcterms:created>
  <dcterms:modified xsi:type="dcterms:W3CDTF">2021-11-24T08:17:24Z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2021-11-23T00:00:00Z</vt:filetime>
  </property>
</Properties>
</file>